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7" r:id="rId2"/>
    <p:sldId id="258" r:id="rId3"/>
    <p:sldId id="259" r:id="rId4"/>
    <p:sldId id="260" r:id="rId5"/>
    <p:sldId id="261" r:id="rId6"/>
    <p:sldId id="262" r:id="rId7"/>
    <p:sldId id="265" r:id="rId8"/>
    <p:sldId id="263" r:id="rId9"/>
    <p:sldId id="264" r:id="rId10"/>
    <p:sldId id="266" r:id="rId11"/>
    <p:sldId id="267" r:id="rId12"/>
    <p:sldId id="268" r:id="rId13"/>
    <p:sldId id="269" r:id="rId14"/>
    <p:sldId id="280" r:id="rId15"/>
    <p:sldId id="270" r:id="rId16"/>
    <p:sldId id="281" r:id="rId17"/>
    <p:sldId id="271" r:id="rId18"/>
    <p:sldId id="272" r:id="rId19"/>
    <p:sldId id="273" r:id="rId20"/>
    <p:sldId id="274" r:id="rId21"/>
    <p:sldId id="275" r:id="rId22"/>
    <p:sldId id="276" r:id="rId23"/>
    <p:sldId id="277" r:id="rId24"/>
    <p:sldId id="279" r:id="rId25"/>
    <p:sldId id="27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35" autoAdjust="0"/>
    <p:restoredTop sz="70580" autoAdjust="0"/>
  </p:normalViewPr>
  <p:slideViewPr>
    <p:cSldViewPr snapToGrid="0">
      <p:cViewPr varScale="1">
        <p:scale>
          <a:sx n="44" d="100"/>
          <a:sy n="44" d="100"/>
        </p:scale>
        <p:origin x="1452"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6C80A4-A5AD-4A33-B019-D5E2D4CDDBAE}" type="datetimeFigureOut">
              <a:rPr lang="en-US" smtClean="0"/>
              <a:t>7/13/2022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1895D3-1058-4D28-9C8E-427E99C2E6D7}" type="slidenum">
              <a:rPr lang="en-US" smtClean="0"/>
              <a:t>‹#›</a:t>
            </a:fld>
            <a:endParaRPr lang="en-US"/>
          </a:p>
        </p:txBody>
      </p:sp>
    </p:spTree>
    <p:extLst>
      <p:ext uri="{BB962C8B-B14F-4D97-AF65-F5344CB8AC3E}">
        <p14:creationId xmlns:p14="http://schemas.microsoft.com/office/powerpoint/2010/main" val="3812170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3</a:t>
            </a:fld>
            <a:endParaRPr lang="en-US"/>
          </a:p>
        </p:txBody>
      </p:sp>
    </p:spTree>
    <p:extLst>
      <p:ext uri="{BB962C8B-B14F-4D97-AF65-F5344CB8AC3E}">
        <p14:creationId xmlns:p14="http://schemas.microsoft.com/office/powerpoint/2010/main" val="22516914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lateral acceleration sensor and yaw-rate sensors are combined in a single housing and designated the DSC sensor (sensor cluster). Both sensors are connected to the F-CAN. The sensor is located under the driver’s seat. </a:t>
            </a:r>
          </a:p>
          <a:p>
            <a:r>
              <a:rPr lang="en-US" dirty="0"/>
              <a:t>The DSC sensors are a combination of lateral acceleration and rate-of-yaw sensors. The DSC sensor consists of: </a:t>
            </a:r>
          </a:p>
          <a:p>
            <a:r>
              <a:rPr lang="en-US" dirty="0"/>
              <a:t>• Housing with connector</a:t>
            </a:r>
          </a:p>
          <a:p>
            <a:r>
              <a:rPr lang="en-US" dirty="0"/>
              <a:t>• Damper to prevent mechanical over-stressing </a:t>
            </a:r>
          </a:p>
          <a:p>
            <a:r>
              <a:rPr lang="en-US" dirty="0"/>
              <a:t>• Sensor element : The sensor element consists of 2 piezoelectric acceleration sensors. A spring-mounted weight is hung in the measuring cell of the acceleration sensor</a:t>
            </a:r>
          </a:p>
        </p:txBody>
      </p:sp>
      <p:sp>
        <p:nvSpPr>
          <p:cNvPr id="4" name="Slide Number Placeholder 3"/>
          <p:cNvSpPr>
            <a:spLocks noGrp="1"/>
          </p:cNvSpPr>
          <p:nvPr>
            <p:ph type="sldNum" sz="quarter" idx="5"/>
          </p:nvPr>
        </p:nvSpPr>
        <p:spPr/>
        <p:txBody>
          <a:bodyPr/>
          <a:lstStyle/>
          <a:p>
            <a:fld id="{991895D3-1058-4D28-9C8E-427E99C2E6D7}" type="slidenum">
              <a:rPr lang="en-US" smtClean="0"/>
              <a:t>16</a:t>
            </a:fld>
            <a:endParaRPr lang="en-US"/>
          </a:p>
        </p:txBody>
      </p:sp>
    </p:spTree>
    <p:extLst>
      <p:ext uri="{BB962C8B-B14F-4D97-AF65-F5344CB8AC3E}">
        <p14:creationId xmlns:p14="http://schemas.microsoft.com/office/powerpoint/2010/main" val="2388212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i="0" dirty="0">
                <a:solidFill>
                  <a:srgbClr val="231F20"/>
                </a:solidFill>
                <a:effectLst/>
                <a:latin typeface="HelveticaNeue-Bold"/>
                <a:ea typeface="Calibri" panose="020F0502020204030204" pitchFamily="34" charset="0"/>
                <a:cs typeface="Times New Roman" panose="02020603050405020304" pitchFamily="18" charset="0"/>
              </a:rPr>
              <a:t>Input Signals</a:t>
            </a:r>
            <a:endParaRPr lang="en-US" sz="1800" b="0" i="0" dirty="0">
              <a:solidFill>
                <a:srgbClr val="231F20"/>
              </a:solidFill>
              <a:effectLst/>
              <a:latin typeface="HelveticaNeue-Light"/>
              <a:ea typeface="Calibri" panose="020F0502020204030204" pitchFamily="34" charset="0"/>
              <a:cs typeface="Times New Roman" panose="02020603050405020304" pitchFamily="18" charset="0"/>
            </a:endParaRPr>
          </a:p>
          <a:p>
            <a:r>
              <a:rPr lang="en-US" sz="1800" b="0" i="0" dirty="0">
                <a:solidFill>
                  <a:srgbClr val="231F20"/>
                </a:solidFill>
                <a:effectLst/>
                <a:latin typeface="HelveticaNeue-Light"/>
                <a:ea typeface="Calibri" panose="020F0502020204030204" pitchFamily="34" charset="0"/>
                <a:cs typeface="Times New Roman" panose="02020603050405020304" pitchFamily="18" charset="0"/>
              </a:rPr>
              <a:t>• DSC signals (wheel speeds, yaw rate and lateral acceleration)</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 Steering angle</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 Total (summation) steering angle</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 Position of electric servomotor of actuating unit</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The active front steering control unit is initialized when the ignition is turned on.</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The active front steering actuating unit cannot be activated during the initialization procedure. The sensor signals are checked and calibrated if necessary.</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If faults are detected, either the "Error" fault status is adopted, or yaw rate control is deactivated. In the case of the "Error" fault status, it is not possible to activate the actuating unit.</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The "Drive" status is adopted after successful initialization.</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The active front steering control unit sends the current message corresponding to the</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required flow rate to the SGM via the PT-CAN.</a:t>
            </a:r>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18</a:t>
            </a:fld>
            <a:endParaRPr lang="en-US"/>
          </a:p>
        </p:txBody>
      </p:sp>
    </p:spTree>
    <p:extLst>
      <p:ext uri="{BB962C8B-B14F-4D97-AF65-F5344CB8AC3E}">
        <p14:creationId xmlns:p14="http://schemas.microsoft.com/office/powerpoint/2010/main" val="35411438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Calibri" panose="020F0502020204030204" pitchFamily="34" charset="0"/>
              </a:rPr>
              <a:t>_ </a:t>
            </a:r>
            <a:r>
              <a:rPr lang="en-US" sz="1800" b="1" i="0" dirty="0">
                <a:solidFill>
                  <a:srgbClr val="231F20"/>
                </a:solidFill>
                <a:effectLst/>
                <a:latin typeface="HelveticaNeue-Bold"/>
                <a:ea typeface="Calibri" panose="020F0502020204030204" pitchFamily="34" charset="0"/>
                <a:cs typeface="Times New Roman" panose="02020603050405020304" pitchFamily="18" charset="0"/>
              </a:rPr>
              <a:t>Total Steering-Angle Sensor</a:t>
            </a:r>
            <a:endParaRPr lang="en-US" sz="1800" b="0" i="0" dirty="0">
              <a:solidFill>
                <a:srgbClr val="231F20"/>
              </a:solidFill>
              <a:effectLst/>
              <a:latin typeface="HelveticaNeue-Light"/>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The total (summation) steering-angle sensor is only fitted in the vehicle if the active front</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steering system is fitted.</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The total steering-angle sensor records the rotation angle of the steering pinion and thus</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the wheel deflection (or actual steering angle) of the vehicle.</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The total steering-angle sensor is flange-mounted at the bottom of the steering gear.</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19</a:t>
            </a:fld>
            <a:endParaRPr lang="en-US"/>
          </a:p>
        </p:txBody>
      </p:sp>
    </p:spTree>
    <p:extLst>
      <p:ext uri="{BB962C8B-B14F-4D97-AF65-F5344CB8AC3E}">
        <p14:creationId xmlns:p14="http://schemas.microsoft.com/office/powerpoint/2010/main" val="4415443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1" i="0" dirty="0">
                <a:solidFill>
                  <a:srgbClr val="231F20"/>
                </a:solidFill>
                <a:effectLst/>
                <a:latin typeface="HelveticaNeue-Light"/>
                <a:ea typeface="Calibri" panose="020F0502020204030204" pitchFamily="34" charset="0"/>
                <a:cs typeface="Times New Roman" panose="02020603050405020304" pitchFamily="18" charset="0"/>
              </a:rPr>
              <a:t>06_E60_Active Front Steering</a:t>
            </a:r>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21</a:t>
            </a:fld>
            <a:endParaRPr lang="en-US"/>
          </a:p>
        </p:txBody>
      </p:sp>
    </p:spTree>
    <p:extLst>
      <p:ext uri="{BB962C8B-B14F-4D97-AF65-F5344CB8AC3E}">
        <p14:creationId xmlns:p14="http://schemas.microsoft.com/office/powerpoint/2010/main" val="39696050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57150" indent="-57150">
              <a:spcAft>
                <a:spcPts val="0"/>
              </a:spcAft>
            </a:pPr>
            <a:r>
              <a:rPr lang="en-US" sz="1800" b="0" i="0" dirty="0">
                <a:solidFill>
                  <a:srgbClr val="231F20"/>
                </a:solidFill>
                <a:effectLst/>
                <a:latin typeface="HelveticaNeue-Light"/>
                <a:ea typeface="Calibri" panose="020F0502020204030204" pitchFamily="34" charset="0"/>
                <a:cs typeface="Times New Roman" panose="02020603050405020304" pitchFamily="18" charset="0"/>
              </a:rPr>
              <a:t>_ </a:t>
            </a:r>
            <a:r>
              <a:rPr lang="en-US" sz="1800" b="1" i="0" dirty="0">
                <a:solidFill>
                  <a:srgbClr val="231F20"/>
                </a:solidFill>
                <a:effectLst/>
                <a:latin typeface="HelveticaNeue-Bold"/>
                <a:ea typeface="Calibri" panose="020F0502020204030204" pitchFamily="34" charset="0"/>
                <a:cs typeface="Times New Roman" panose="02020603050405020304" pitchFamily="18" charset="0"/>
              </a:rPr>
              <a:t>Active Front Steering Actuating Unit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57150" indent="-57150">
              <a:spcAft>
                <a:spcPts val="0"/>
              </a:spcAft>
            </a:pPr>
            <a:r>
              <a:rPr lang="en-US" sz="1800" dirty="0">
                <a:solidFill>
                  <a:srgbClr val="231F20"/>
                </a:solidFill>
                <a:effectLst/>
                <a:latin typeface="HelveticaNeue-Light"/>
                <a:ea typeface="Calibri" panose="020F0502020204030204" pitchFamily="34" charset="0"/>
                <a:cs typeface="Times New Roman" panose="02020603050405020304" pitchFamily="18" charset="0"/>
              </a:rPr>
              <a:t>The active front steering actuating unit is located on the steering gear. It is integrated in the</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dirty="0">
                <a:solidFill>
                  <a:srgbClr val="231F20"/>
                </a:solidFill>
                <a:effectLst/>
                <a:latin typeface="HelveticaNeue-Light"/>
                <a:ea typeface="Calibri" panose="020F0502020204030204" pitchFamily="34" charset="0"/>
                <a:cs typeface="Times New Roman" panose="02020603050405020304" pitchFamily="18" charset="0"/>
              </a:rPr>
              <a:t>split steering column between the </a:t>
            </a:r>
            <a:r>
              <a:rPr lang="en-US" sz="1800" dirty="0" err="1">
                <a:solidFill>
                  <a:srgbClr val="231F20"/>
                </a:solidFill>
                <a:effectLst/>
                <a:latin typeface="HelveticaNeue-Light"/>
                <a:ea typeface="Calibri" panose="020F0502020204030204" pitchFamily="34" charset="0"/>
                <a:cs typeface="Times New Roman" panose="02020603050405020304" pitchFamily="18" charset="0"/>
              </a:rPr>
              <a:t>Servotronic</a:t>
            </a:r>
            <a:r>
              <a:rPr lang="en-US" sz="1800" dirty="0">
                <a:solidFill>
                  <a:srgbClr val="231F20"/>
                </a:solidFill>
                <a:effectLst/>
                <a:latin typeface="HelveticaNeue-Light"/>
                <a:ea typeface="Calibri" panose="020F0502020204030204" pitchFamily="34" charset="0"/>
                <a:cs typeface="Times New Roman" panose="02020603050405020304" pitchFamily="18" charset="0"/>
              </a:rPr>
              <a:t> valve and the rack.</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dirty="0">
                <a:solidFill>
                  <a:srgbClr val="231F20"/>
                </a:solidFill>
                <a:effectLst/>
                <a:latin typeface="HelveticaNeue-Light"/>
                <a:ea typeface="Calibri" panose="020F0502020204030204" pitchFamily="34" charset="0"/>
                <a:cs typeface="Times New Roman" panose="02020603050405020304" pitchFamily="18" charset="0"/>
              </a:rPr>
              <a:t>This actuating unit comprises a brushless synchronous DC motor and a planetary gear.</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dirty="0">
                <a:solidFill>
                  <a:srgbClr val="231F20"/>
                </a:solidFill>
                <a:effectLst/>
                <a:latin typeface="HelveticaNeue-Light"/>
                <a:ea typeface="Calibri" panose="020F0502020204030204" pitchFamily="34" charset="0"/>
                <a:cs typeface="Times New Roman" panose="02020603050405020304" pitchFamily="18" charset="0"/>
              </a:rPr>
              <a:t>The core component of the active front steering actuating unit is a planetary gear with 2</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dirty="0">
                <a:solidFill>
                  <a:srgbClr val="231F20"/>
                </a:solidFill>
                <a:effectLst/>
                <a:latin typeface="HelveticaNeue-Light"/>
                <a:ea typeface="Calibri" panose="020F0502020204030204" pitchFamily="34" charset="0"/>
                <a:cs typeface="Times New Roman" panose="02020603050405020304" pitchFamily="18" charset="0"/>
              </a:rPr>
              <a:t>inputs. One input is from the driver via the steering spindle, the other is from the ring gear</a:t>
            </a:r>
            <a:br>
              <a:rPr lang="en-US" sz="1800" dirty="0">
                <a:solidFill>
                  <a:srgbClr val="231F20"/>
                </a:solidFill>
                <a:effectLst/>
                <a:latin typeface="HelveticaNeue-Light"/>
                <a:ea typeface="Calibri" panose="020F0502020204030204" pitchFamily="34" charset="0"/>
                <a:cs typeface="Times New Roman" panose="02020603050405020304" pitchFamily="18" charset="0"/>
              </a:rPr>
            </a:br>
            <a:r>
              <a:rPr lang="en-US" sz="1800" dirty="0">
                <a:solidFill>
                  <a:srgbClr val="231F20"/>
                </a:solidFill>
                <a:effectLst/>
                <a:latin typeface="HelveticaNeue-Light"/>
                <a:ea typeface="Calibri" panose="020F0502020204030204" pitchFamily="34" charset="0"/>
                <a:cs typeface="Times New Roman" panose="02020603050405020304" pitchFamily="18" charset="0"/>
              </a:rPr>
              <a:t>via the actuator motor</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22</a:t>
            </a:fld>
            <a:endParaRPr lang="en-US"/>
          </a:p>
        </p:txBody>
      </p:sp>
    </p:spTree>
    <p:extLst>
      <p:ext uri="{BB962C8B-B14F-4D97-AF65-F5344CB8AC3E}">
        <p14:creationId xmlns:p14="http://schemas.microsoft.com/office/powerpoint/2010/main" val="19305821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000000"/>
                </a:solidFill>
                <a:effectLst/>
                <a:latin typeface="Helvetica" panose="020B0604020202020204" pitchFamily="34" charset="0"/>
              </a:rPr>
              <a:t>Schematic view of AFS system</a:t>
            </a:r>
            <a:r>
              <a:rPr lang="en-US" dirty="0"/>
              <a:t> </a:t>
            </a:r>
            <a:br>
              <a:rPr lang="en-US" dirty="0"/>
            </a:br>
            <a:r>
              <a:rPr lang="en-US" sz="1800" b="1" dirty="0" err="1">
                <a:effectLst/>
                <a:latin typeface="Times New Roman" panose="02020603050405020304" pitchFamily="18" charset="0"/>
                <a:ea typeface="Calibri" panose="020F0502020204030204" pitchFamily="34" charset="0"/>
              </a:rPr>
              <a:t>An_Overview_of</a:t>
            </a:r>
            <a:r>
              <a:rPr lang="en-US" sz="1800" b="1" dirty="0">
                <a:effectLst/>
                <a:latin typeface="Times New Roman" panose="02020603050405020304" pitchFamily="18" charset="0"/>
                <a:ea typeface="Calibri" panose="020F0502020204030204" pitchFamily="34" charset="0"/>
              </a:rPr>
              <a:t> active steering system </a:t>
            </a:r>
          </a:p>
          <a:p>
            <a:r>
              <a:rPr lang="en-US" sz="1800" b="1" dirty="0" err="1">
                <a:effectLst/>
                <a:latin typeface="Times New Roman" panose="02020603050405020304" pitchFamily="18" charset="0"/>
              </a:rPr>
              <a:t>Có</a:t>
            </a:r>
            <a:r>
              <a:rPr lang="en-US" sz="1800" b="1" dirty="0">
                <a:effectLst/>
                <a:latin typeface="Times New Roman" panose="02020603050405020304" pitchFamily="18" charset="0"/>
              </a:rPr>
              <a:t> 2 input </a:t>
            </a:r>
            <a:r>
              <a:rPr lang="en-US" sz="1800" b="1" dirty="0" err="1">
                <a:effectLst/>
                <a:latin typeface="Times New Roman" panose="02020603050405020304" pitchFamily="18" charset="0"/>
              </a:rPr>
              <a:t>và</a:t>
            </a:r>
            <a:r>
              <a:rPr lang="en-US" sz="1800" b="1" dirty="0">
                <a:effectLst/>
                <a:latin typeface="Times New Roman" panose="02020603050405020304" pitchFamily="18" charset="0"/>
              </a:rPr>
              <a:t> 1 output</a:t>
            </a:r>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4</a:t>
            </a:fld>
            <a:endParaRPr lang="en-US"/>
          </a:p>
        </p:txBody>
      </p:sp>
    </p:spTree>
    <p:extLst>
      <p:ext uri="{BB962C8B-B14F-4D97-AF65-F5344CB8AC3E}">
        <p14:creationId xmlns:p14="http://schemas.microsoft.com/office/powerpoint/2010/main" val="15557959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000000"/>
                </a:solidFill>
                <a:effectLst/>
                <a:latin typeface="Helvetica" panose="020B0604020202020204" pitchFamily="34" charset="0"/>
              </a:rPr>
              <a:t>3D-model of planetary gear set and electric motor</a:t>
            </a:r>
            <a:r>
              <a:rPr lang="en-US" sz="2800" dirty="0"/>
              <a:t> </a:t>
            </a:r>
            <a:br>
              <a:rPr lang="en-US" dirty="0"/>
            </a:br>
            <a:r>
              <a:rPr lang="en-US" sz="1800" b="1" dirty="0" err="1">
                <a:effectLst/>
                <a:latin typeface="Times New Roman" panose="02020603050405020304" pitchFamily="18" charset="0"/>
                <a:ea typeface="Calibri" panose="020F0502020204030204" pitchFamily="34" charset="0"/>
              </a:rPr>
              <a:t>An_Overview_of</a:t>
            </a:r>
            <a:r>
              <a:rPr lang="en-US" sz="1800" b="1" dirty="0">
                <a:effectLst/>
                <a:latin typeface="Times New Roman" panose="02020603050405020304" pitchFamily="18" charset="0"/>
                <a:ea typeface="Calibri" panose="020F0502020204030204" pitchFamily="34" charset="0"/>
              </a:rPr>
              <a:t> active steering system </a:t>
            </a:r>
          </a:p>
          <a:p>
            <a:r>
              <a:rPr lang="en-US" sz="1800" b="1" dirty="0" err="1">
                <a:effectLst/>
                <a:latin typeface="Times New Roman" panose="02020603050405020304" pitchFamily="18" charset="0"/>
              </a:rPr>
              <a:t>Đây</a:t>
            </a:r>
            <a:r>
              <a:rPr lang="en-US" sz="1800" b="1" dirty="0">
                <a:effectLst/>
                <a:latin typeface="Times New Roman" panose="02020603050405020304" pitchFamily="18" charset="0"/>
              </a:rPr>
              <a:t> </a:t>
            </a:r>
            <a:r>
              <a:rPr lang="en-US" sz="1800" b="1" dirty="0" err="1">
                <a:effectLst/>
                <a:latin typeface="Times New Roman" panose="02020603050405020304" pitchFamily="18" charset="0"/>
              </a:rPr>
              <a:t>là</a:t>
            </a:r>
            <a:r>
              <a:rPr lang="en-US" sz="1800" b="1" dirty="0">
                <a:effectLst/>
                <a:latin typeface="Times New Roman" panose="02020603050405020304" pitchFamily="18" charset="0"/>
              </a:rPr>
              <a:t> 3d model bao </a:t>
            </a:r>
            <a:r>
              <a:rPr lang="en-US" sz="1800" b="1" dirty="0" err="1">
                <a:effectLst/>
                <a:latin typeface="Times New Roman" panose="02020603050405020304" pitchFamily="18" charset="0"/>
              </a:rPr>
              <a:t>gồm</a:t>
            </a:r>
            <a:r>
              <a:rPr lang="en-US" sz="1800" b="1" dirty="0">
                <a:effectLst/>
                <a:latin typeface="Times New Roman" panose="02020603050405020304" pitchFamily="18" charset="0"/>
              </a:rPr>
              <a:t> 1 bánh </a:t>
            </a:r>
            <a:r>
              <a:rPr lang="en-US" sz="1800" b="1" dirty="0" err="1">
                <a:effectLst/>
                <a:latin typeface="Times New Roman" panose="02020603050405020304" pitchFamily="18" charset="0"/>
              </a:rPr>
              <a:t>răng</a:t>
            </a:r>
            <a:r>
              <a:rPr lang="en-US" sz="1800" b="1" dirty="0">
                <a:effectLst/>
                <a:latin typeface="Times New Roman" panose="02020603050405020304" pitchFamily="18" charset="0"/>
              </a:rPr>
              <a:t> </a:t>
            </a:r>
            <a:r>
              <a:rPr lang="en-US" sz="1800" b="1" dirty="0" err="1">
                <a:effectLst/>
                <a:latin typeface="Times New Roman" panose="02020603050405020304" pitchFamily="18" charset="0"/>
              </a:rPr>
              <a:t>mặt</a:t>
            </a:r>
            <a:r>
              <a:rPr lang="en-US" sz="1800" b="1" dirty="0">
                <a:effectLst/>
                <a:latin typeface="Times New Roman" panose="02020603050405020304" pitchFamily="18" charset="0"/>
              </a:rPr>
              <a:t> </a:t>
            </a:r>
            <a:r>
              <a:rPr lang="en-US" sz="1800" b="1" dirty="0" err="1">
                <a:effectLst/>
                <a:latin typeface="Times New Roman" panose="02020603050405020304" pitchFamily="18" charset="0"/>
              </a:rPr>
              <a:t>trời</a:t>
            </a:r>
            <a:r>
              <a:rPr lang="en-US" sz="1800" b="1" dirty="0">
                <a:effectLst/>
                <a:latin typeface="Times New Roman" panose="02020603050405020304" pitchFamily="18" charset="0"/>
              </a:rPr>
              <a:t> </a:t>
            </a:r>
            <a:r>
              <a:rPr lang="en-US" sz="1800" b="1" dirty="0" err="1">
                <a:effectLst/>
                <a:latin typeface="Times New Roman" panose="02020603050405020304" pitchFamily="18" charset="0"/>
              </a:rPr>
              <a:t>đầu</a:t>
            </a:r>
            <a:r>
              <a:rPr lang="en-US" sz="1800" b="1" dirty="0">
                <a:effectLst/>
                <a:latin typeface="Times New Roman" panose="02020603050405020304" pitchFamily="18" charset="0"/>
              </a:rPr>
              <a:t> </a:t>
            </a:r>
            <a:r>
              <a:rPr lang="en-US" sz="1800" b="1" dirty="0" err="1">
                <a:effectLst/>
                <a:latin typeface="Times New Roman" panose="02020603050405020304" pitchFamily="18" charset="0"/>
              </a:rPr>
              <a:t>vào</a:t>
            </a:r>
            <a:r>
              <a:rPr lang="en-US" sz="1800" b="1" dirty="0">
                <a:effectLst/>
                <a:latin typeface="Times New Roman" panose="02020603050405020304" pitchFamily="18" charset="0"/>
              </a:rPr>
              <a:t>, 1cái </a:t>
            </a:r>
            <a:r>
              <a:rPr lang="en-US" sz="1800" b="1" dirty="0" err="1">
                <a:effectLst/>
                <a:latin typeface="Times New Roman" panose="02020603050405020304" pitchFamily="18" charset="0"/>
              </a:rPr>
              <a:t>đầu</a:t>
            </a:r>
            <a:r>
              <a:rPr lang="en-US" sz="1800" b="1" dirty="0">
                <a:effectLst/>
                <a:latin typeface="Times New Roman" panose="02020603050405020304" pitchFamily="18" charset="0"/>
              </a:rPr>
              <a:t> </a:t>
            </a:r>
            <a:r>
              <a:rPr lang="en-US" sz="1800" b="1" dirty="0" err="1">
                <a:effectLst/>
                <a:latin typeface="Times New Roman" panose="02020603050405020304" pitchFamily="18" charset="0"/>
              </a:rPr>
              <a:t>ra</a:t>
            </a:r>
            <a:r>
              <a:rPr lang="en-US" sz="1800" b="1" dirty="0">
                <a:effectLst/>
                <a:latin typeface="Times New Roman" panose="02020603050405020304" pitchFamily="18" charset="0"/>
              </a:rPr>
              <a:t>, 2 bánh </a:t>
            </a:r>
            <a:r>
              <a:rPr lang="en-US" sz="1800" b="1" dirty="0" err="1">
                <a:effectLst/>
                <a:latin typeface="Times New Roman" panose="02020603050405020304" pitchFamily="18" charset="0"/>
              </a:rPr>
              <a:t>răng</a:t>
            </a:r>
            <a:r>
              <a:rPr lang="en-US" sz="1800" b="1" dirty="0">
                <a:effectLst/>
                <a:latin typeface="Times New Roman" panose="02020603050405020304" pitchFamily="18" charset="0"/>
              </a:rPr>
              <a:t> </a:t>
            </a:r>
            <a:r>
              <a:rPr lang="en-US" sz="1800" b="1" dirty="0" err="1">
                <a:effectLst/>
                <a:latin typeface="Times New Roman" panose="02020603050405020304" pitchFamily="18" charset="0"/>
              </a:rPr>
              <a:t>hành</a:t>
            </a:r>
            <a:r>
              <a:rPr lang="en-US" sz="1800" b="1" dirty="0">
                <a:effectLst/>
                <a:latin typeface="Times New Roman" panose="02020603050405020304" pitchFamily="18" charset="0"/>
              </a:rPr>
              <a:t> </a:t>
            </a:r>
            <a:r>
              <a:rPr lang="en-US" sz="1800" b="1" dirty="0" err="1">
                <a:effectLst/>
                <a:latin typeface="Times New Roman" panose="02020603050405020304" pitchFamily="18" charset="0"/>
              </a:rPr>
              <a:t>tinh</a:t>
            </a:r>
            <a:r>
              <a:rPr lang="en-US" sz="1800" b="1" dirty="0">
                <a:effectLst/>
                <a:latin typeface="Times New Roman" panose="02020603050405020304" pitchFamily="18" charset="0"/>
              </a:rPr>
              <a:t> </a:t>
            </a:r>
            <a:r>
              <a:rPr lang="en-US" sz="1800" b="1" dirty="0" err="1">
                <a:effectLst/>
                <a:latin typeface="Times New Roman" panose="02020603050405020304" pitchFamily="18" charset="0"/>
              </a:rPr>
              <a:t>và</a:t>
            </a:r>
            <a:r>
              <a:rPr lang="en-US" sz="1800" b="1" dirty="0">
                <a:effectLst/>
                <a:latin typeface="Times New Roman" panose="02020603050405020304" pitchFamily="18" charset="0"/>
              </a:rPr>
              <a:t> motor </a:t>
            </a:r>
            <a:r>
              <a:rPr lang="en-US" sz="1800" b="1" dirty="0" err="1">
                <a:effectLst/>
                <a:latin typeface="Times New Roman" panose="02020603050405020304" pitchFamily="18" charset="0"/>
              </a:rPr>
              <a:t>cùng</a:t>
            </a:r>
            <a:r>
              <a:rPr lang="en-US" sz="1800" b="1" dirty="0">
                <a:effectLst/>
                <a:latin typeface="Times New Roman" panose="02020603050405020304" pitchFamily="18" charset="0"/>
              </a:rPr>
              <a:t> </a:t>
            </a:r>
            <a:r>
              <a:rPr lang="en-US" sz="1800" b="1" dirty="0" err="1">
                <a:effectLst/>
                <a:latin typeface="Times New Roman" panose="02020603050405020304" pitchFamily="18" charset="0"/>
              </a:rPr>
              <a:t>các</a:t>
            </a:r>
            <a:r>
              <a:rPr lang="en-US" sz="1800" b="1" dirty="0">
                <a:effectLst/>
                <a:latin typeface="Times New Roman" panose="02020603050405020304" pitchFamily="18" charset="0"/>
              </a:rPr>
              <a:t> bánh </a:t>
            </a:r>
            <a:r>
              <a:rPr lang="en-US" sz="1800" b="1" dirty="0" err="1">
                <a:effectLst/>
                <a:latin typeface="Times New Roman" panose="02020603050405020304" pitchFamily="18" charset="0"/>
              </a:rPr>
              <a:t>răng</a:t>
            </a:r>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5</a:t>
            </a:fld>
            <a:endParaRPr lang="en-US"/>
          </a:p>
        </p:txBody>
      </p:sp>
    </p:spTree>
    <p:extLst>
      <p:ext uri="{BB962C8B-B14F-4D97-AF65-F5344CB8AC3E}">
        <p14:creationId xmlns:p14="http://schemas.microsoft.com/office/powerpoint/2010/main" val="40149227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Bỏ</a:t>
            </a:r>
            <a:endParaRPr lang="en-US" dirty="0"/>
          </a:p>
          <a:p>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7</a:t>
            </a:fld>
            <a:endParaRPr lang="en-US"/>
          </a:p>
        </p:txBody>
      </p:sp>
    </p:spTree>
    <p:extLst>
      <p:ext uri="{BB962C8B-B14F-4D97-AF65-F5344CB8AC3E}">
        <p14:creationId xmlns:p14="http://schemas.microsoft.com/office/powerpoint/2010/main" val="1616007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000000"/>
                </a:solidFill>
                <a:effectLst/>
                <a:latin typeface="Book Antiqua" panose="02040602050305030304" pitchFamily="18" charset="0"/>
              </a:rPr>
              <a:t>Figure 2 shows the steering angle superposition principle. The significant difference with conventional steering system is that AFS can not only adjust steering torque, but also regulate the steering angle and make it match the current vehicle speed perfectly</a:t>
            </a:r>
            <a:r>
              <a:rPr lang="en-US" dirty="0"/>
              <a:t> </a:t>
            </a:r>
            <a:br>
              <a:rPr lang="en-US" dirty="0"/>
            </a:br>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9</a:t>
            </a:fld>
            <a:endParaRPr lang="en-US"/>
          </a:p>
        </p:txBody>
      </p:sp>
    </p:spTree>
    <p:extLst>
      <p:ext uri="{BB962C8B-B14F-4D97-AF65-F5344CB8AC3E}">
        <p14:creationId xmlns:p14="http://schemas.microsoft.com/office/powerpoint/2010/main" val="32439548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Tỷ số truyền lái biến thiên điều chỉnh tỷ số truyền lái phù hợp với tốc độ đường và góc lái theo yêu cầu của người lái</a:t>
            </a:r>
            <a:r>
              <a:rPr lang="en-US" dirty="0"/>
              <a:t>. </a:t>
            </a:r>
            <a:r>
              <a:rPr lang="vi-VN" dirty="0"/>
              <a:t>Người lái xe không còn cần phải bám vô lăng quá mức. Khi xe đứng yên, đủ 2 vòng để chuyển vô lăng từ khóa này sang khóa kia. </a:t>
            </a:r>
            <a:endParaRPr lang="en-US" dirty="0"/>
          </a:p>
          <a:p>
            <a:endParaRPr lang="en-US" dirty="0"/>
          </a:p>
          <a:p>
            <a:r>
              <a:rPr lang="vi-VN" dirty="0"/>
              <a:t>Ở tốc độ cao (&gt; 75 dặm / giờ), hệ thống lái chủ động cho phép tỷ số truyền gián tiếp hơn hệ thống lái thông thường. Động cơ servo hoạt động theo hướng ngược lại với góc của bánh lái ở tốc độ cao. </a:t>
            </a:r>
            <a:endParaRPr lang="en-US" dirty="0"/>
          </a:p>
          <a:p>
            <a:endParaRPr lang="en-US" dirty="0"/>
          </a:p>
          <a:p>
            <a:r>
              <a:rPr lang="vi-VN" dirty="0"/>
              <a:t>Các chuyển động lái không chủ ý được ngăn chặn cùng với việc tăng mức mô-men xoắn lái (Servotronic).</a:t>
            </a:r>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10</a:t>
            </a:fld>
            <a:endParaRPr lang="en-US"/>
          </a:p>
        </p:txBody>
      </p:sp>
    </p:spTree>
    <p:extLst>
      <p:ext uri="{BB962C8B-B14F-4D97-AF65-F5344CB8AC3E}">
        <p14:creationId xmlns:p14="http://schemas.microsoft.com/office/powerpoint/2010/main" val="2133791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dirty="0">
                <a:solidFill>
                  <a:srgbClr val="231F20"/>
                </a:solidFill>
                <a:effectLst/>
                <a:latin typeface="HelveticaNeue-Light"/>
                <a:ea typeface="Calibri" panose="020F0502020204030204" pitchFamily="34" charset="0"/>
                <a:cs typeface="Times New Roman" panose="02020603050405020304" pitchFamily="18" charset="0"/>
              </a:rPr>
              <a:t>During low-speed maneuvers, the steering ratio is more direct (i.e., 10:1). The direct ratio allows the driver to apply the least amount of driver input to achieve a larger amount of steering output</a:t>
            </a:r>
          </a:p>
          <a:p>
            <a:endParaRPr lang="en-US" sz="1200" b="0" i="0" dirty="0">
              <a:solidFill>
                <a:srgbClr val="231F20"/>
              </a:solidFill>
              <a:effectLst/>
              <a:latin typeface="HelveticaNeue-Light"/>
              <a:cs typeface="Times New Roman" panose="02020603050405020304" pitchFamily="18" charset="0"/>
            </a:endParaRPr>
          </a:p>
          <a:p>
            <a:r>
              <a:rPr lang="en-US" dirty="0"/>
              <a:t>This effect can be compared to walking on an escalator. Walking in the same direction as the escalator will multiply overall input (walking). </a:t>
            </a:r>
            <a:r>
              <a:rPr lang="en-US" sz="1200" b="0" i="0" dirty="0">
                <a:solidFill>
                  <a:srgbClr val="231F20"/>
                </a:solidFill>
                <a:effectLst/>
                <a:latin typeface="HelveticaNeue-Light"/>
                <a:cs typeface="Times New Roman" panose="02020603050405020304" pitchFamily="18" charset="0"/>
              </a:rPr>
              <a:t>(so </a:t>
            </a:r>
            <a:r>
              <a:rPr lang="en-US" sz="1200" b="0" i="0" dirty="0" err="1">
                <a:solidFill>
                  <a:srgbClr val="231F20"/>
                </a:solidFill>
                <a:effectLst/>
                <a:latin typeface="HelveticaNeue-Light"/>
                <a:cs typeface="Times New Roman" panose="02020603050405020304" pitchFamily="18" charset="0"/>
              </a:rPr>
              <a:t>sánh</a:t>
            </a:r>
            <a:r>
              <a:rPr lang="en-US" sz="1200" b="0" i="0" dirty="0">
                <a:solidFill>
                  <a:srgbClr val="231F20"/>
                </a:solidFill>
                <a:effectLst/>
                <a:latin typeface="HelveticaNeue-Light"/>
                <a:cs typeface="Times New Roman" panose="02020603050405020304" pitchFamily="18" charset="0"/>
              </a:rPr>
              <a:t> thang </a:t>
            </a:r>
            <a:r>
              <a:rPr lang="en-US" sz="1200" b="0" i="0" dirty="0" err="1">
                <a:solidFill>
                  <a:srgbClr val="231F20"/>
                </a:solidFill>
                <a:effectLst/>
                <a:latin typeface="HelveticaNeue-Light"/>
                <a:cs typeface="Times New Roman" panose="02020603050405020304" pitchFamily="18" charset="0"/>
              </a:rPr>
              <a:t>cuốn</a:t>
            </a:r>
            <a:r>
              <a:rPr lang="en-US" sz="1200" b="0" i="0" dirty="0">
                <a:solidFill>
                  <a:srgbClr val="231F20"/>
                </a:solidFill>
                <a:effectLst/>
                <a:latin typeface="HelveticaNeue-Light"/>
                <a:cs typeface="Times New Roman" panose="02020603050405020304" pitchFamily="18" charset="0"/>
              </a:rPr>
              <a:t>)</a:t>
            </a:r>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11</a:t>
            </a:fld>
            <a:endParaRPr lang="en-US"/>
          </a:p>
        </p:txBody>
      </p:sp>
    </p:spTree>
    <p:extLst>
      <p:ext uri="{BB962C8B-B14F-4D97-AF65-F5344CB8AC3E}">
        <p14:creationId xmlns:p14="http://schemas.microsoft.com/office/powerpoint/2010/main" val="24876045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Bảng</a:t>
            </a:r>
            <a:r>
              <a:rPr lang="en-US" dirty="0"/>
              <a:t> so </a:t>
            </a:r>
            <a:r>
              <a:rPr lang="en-US" dirty="0" err="1"/>
              <a:t>sánh</a:t>
            </a:r>
            <a:r>
              <a:rPr lang="en-US" dirty="0"/>
              <a:t> </a:t>
            </a:r>
            <a:r>
              <a:rPr lang="en-US" dirty="0" err="1"/>
              <a:t>sự</a:t>
            </a:r>
            <a:r>
              <a:rPr lang="en-US" dirty="0"/>
              <a:t> </a:t>
            </a:r>
            <a:r>
              <a:rPr lang="en-US" dirty="0" err="1"/>
              <a:t>khác</a:t>
            </a:r>
            <a:r>
              <a:rPr lang="en-US" dirty="0"/>
              <a:t> </a:t>
            </a:r>
            <a:r>
              <a:rPr lang="en-US" dirty="0" err="1"/>
              <a:t>nhau</a:t>
            </a:r>
            <a:r>
              <a:rPr lang="en-US" dirty="0"/>
              <a:t> </a:t>
            </a:r>
            <a:r>
              <a:rPr lang="en-US" dirty="0" err="1"/>
              <a:t>giữa</a:t>
            </a:r>
            <a:r>
              <a:rPr lang="en-US" dirty="0"/>
              <a:t> fixed ratio </a:t>
            </a:r>
            <a:r>
              <a:rPr lang="en-US" dirty="0" err="1"/>
              <a:t>và</a:t>
            </a:r>
            <a:r>
              <a:rPr lang="en-US" dirty="0"/>
              <a:t> variable ratio</a:t>
            </a:r>
          </a:p>
          <a:p>
            <a:r>
              <a:rPr lang="en-US" dirty="0"/>
              <a:t>Direct </a:t>
            </a:r>
            <a:r>
              <a:rPr lang="en-US" dirty="0" err="1"/>
              <a:t>khi</a:t>
            </a:r>
            <a:r>
              <a:rPr lang="en-US" dirty="0"/>
              <a:t> </a:t>
            </a:r>
            <a:r>
              <a:rPr lang="en-US" dirty="0" err="1"/>
              <a:t>xe</a:t>
            </a:r>
            <a:r>
              <a:rPr lang="en-US" dirty="0"/>
              <a:t> </a:t>
            </a:r>
            <a:r>
              <a:rPr lang="en-US" dirty="0" err="1"/>
              <a:t>dừng</a:t>
            </a:r>
            <a:endParaRPr lang="en-US" dirty="0"/>
          </a:p>
          <a:p>
            <a:r>
              <a:rPr lang="en-US" dirty="0"/>
              <a:t>Indirect </a:t>
            </a:r>
            <a:r>
              <a:rPr lang="en-US" dirty="0" err="1"/>
              <a:t>khi</a:t>
            </a:r>
            <a:r>
              <a:rPr lang="en-US" dirty="0"/>
              <a:t> </a:t>
            </a:r>
            <a:r>
              <a:rPr lang="en-US" dirty="0" err="1"/>
              <a:t>xe</a:t>
            </a:r>
            <a:r>
              <a:rPr lang="en-US" dirty="0"/>
              <a:t> </a:t>
            </a:r>
            <a:r>
              <a:rPr lang="en-US" dirty="0" err="1"/>
              <a:t>chạy</a:t>
            </a:r>
            <a:r>
              <a:rPr lang="en-US" dirty="0"/>
              <a:t> </a:t>
            </a:r>
            <a:r>
              <a:rPr lang="en-US" dirty="0" err="1"/>
              <a:t>nhanh</a:t>
            </a:r>
            <a:endParaRPr lang="en-US" dirty="0"/>
          </a:p>
          <a:p>
            <a:r>
              <a:rPr lang="en-US" dirty="0"/>
              <a:t>In this case, the actuator motor is driven in the opposite direction as the steering input. This increases the ratio which has the effect of “dampening” or “under-driving” of the steering input. </a:t>
            </a:r>
          </a:p>
          <a:p>
            <a:r>
              <a:rPr lang="en-US" dirty="0"/>
              <a:t>So </a:t>
            </a:r>
            <a:r>
              <a:rPr lang="en-US" dirty="0" err="1"/>
              <a:t>sánh</a:t>
            </a:r>
            <a:r>
              <a:rPr lang="en-US" dirty="0"/>
              <a:t> </a:t>
            </a:r>
            <a:r>
              <a:rPr lang="en-US" dirty="0" err="1"/>
              <a:t>với</a:t>
            </a:r>
            <a:r>
              <a:rPr lang="en-US" dirty="0"/>
              <a:t> </a:t>
            </a:r>
            <a:r>
              <a:rPr lang="en-US" dirty="0" err="1"/>
              <a:t>việc</a:t>
            </a:r>
            <a:r>
              <a:rPr lang="en-US" dirty="0"/>
              <a:t> </a:t>
            </a:r>
            <a:r>
              <a:rPr lang="en-US" dirty="0" err="1"/>
              <a:t>đi</a:t>
            </a:r>
            <a:r>
              <a:rPr lang="en-US" dirty="0"/>
              <a:t> </a:t>
            </a:r>
            <a:r>
              <a:rPr lang="en-US" dirty="0" err="1"/>
              <a:t>ngược</a:t>
            </a:r>
            <a:r>
              <a:rPr lang="en-US" dirty="0"/>
              <a:t> thang </a:t>
            </a:r>
            <a:r>
              <a:rPr lang="en-US" dirty="0" err="1"/>
              <a:t>cuốn</a:t>
            </a:r>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12</a:t>
            </a:fld>
            <a:endParaRPr lang="en-US"/>
          </a:p>
        </p:txBody>
      </p:sp>
    </p:spTree>
    <p:extLst>
      <p:ext uri="{BB962C8B-B14F-4D97-AF65-F5344CB8AC3E}">
        <p14:creationId xmlns:p14="http://schemas.microsoft.com/office/powerpoint/2010/main" val="5973903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231F20"/>
                </a:solidFill>
                <a:effectLst/>
                <a:latin typeface="HelveticaNeue-Light"/>
                <a:ea typeface="Calibri" panose="020F0502020204030204" pitchFamily="34" charset="0"/>
                <a:cs typeface="Times New Roman" panose="02020603050405020304" pitchFamily="18" charset="0"/>
              </a:rPr>
              <a:t>The lateral-acceleration and yaw-rate sensors are combined in a single housing and designated the DSC sensor. The active front steering system is also provided with a second DSC sensor in addition to the DSC sensor fitted as standard. DSC sensor 1 is located under the right front seat. DSC sensor 2 is located under the left front seat. The two DSC sensors are technically identical but coded by means of the software so that they cannot be mixed up. DSC sensor 2 is used for redundant signal acquisition of yaw-rate and lateral acceleration. Both sensors supply yaw-rate and lateral acceleration signals. The use of two DSC sensors makes it possible to perform the plausibility check</a:t>
            </a:r>
          </a:p>
          <a:p>
            <a:endParaRPr lang="en-US" sz="1800" b="0" i="0" dirty="0">
              <a:solidFill>
                <a:srgbClr val="231F20"/>
              </a:solidFill>
              <a:effectLst/>
              <a:latin typeface="HelveticaNeue-Light"/>
              <a:cs typeface="Times New Roman" panose="02020603050405020304" pitchFamily="18" charset="0"/>
            </a:endParaRPr>
          </a:p>
          <a:p>
            <a:r>
              <a:rPr lang="en-US" sz="1800" b="0" i="0" dirty="0">
                <a:solidFill>
                  <a:srgbClr val="231F20"/>
                </a:solidFill>
                <a:effectLst/>
                <a:latin typeface="HelveticaNeue-Light"/>
                <a:cs typeface="Times New Roman" panose="02020603050405020304" pitchFamily="18" charset="0"/>
              </a:rPr>
              <a:t>Note: </a:t>
            </a:r>
            <a:r>
              <a:rPr lang="en-US" sz="1800" b="0" i="0" dirty="0" err="1">
                <a:solidFill>
                  <a:srgbClr val="231F20"/>
                </a:solidFill>
                <a:effectLst/>
                <a:latin typeface="HelveticaNeue-Light"/>
                <a:cs typeface="Times New Roman" panose="02020603050405020304" pitchFamily="18" charset="0"/>
              </a:rPr>
              <a:t>Để</a:t>
            </a:r>
            <a:r>
              <a:rPr lang="en-US" sz="1800" b="0" i="0" dirty="0">
                <a:solidFill>
                  <a:srgbClr val="231F20"/>
                </a:solidFill>
                <a:effectLst/>
                <a:latin typeface="HelveticaNeue-Light"/>
                <a:cs typeface="Times New Roman" panose="02020603050405020304" pitchFamily="18" charset="0"/>
              </a:rPr>
              <a:t> </a:t>
            </a:r>
            <a:r>
              <a:rPr lang="en-US" sz="1800" b="0" i="0" dirty="0" err="1">
                <a:solidFill>
                  <a:srgbClr val="231F20"/>
                </a:solidFill>
                <a:effectLst/>
                <a:latin typeface="HelveticaNeue-Light"/>
                <a:cs typeface="Times New Roman" panose="02020603050405020304" pitchFamily="18" charset="0"/>
              </a:rPr>
              <a:t>chống</a:t>
            </a:r>
            <a:r>
              <a:rPr lang="en-US" sz="1800" b="0" i="0" dirty="0">
                <a:solidFill>
                  <a:srgbClr val="231F20"/>
                </a:solidFill>
                <a:effectLst/>
                <a:latin typeface="HelveticaNeue-Light"/>
                <a:cs typeface="Times New Roman" panose="02020603050405020304" pitchFamily="18" charset="0"/>
              </a:rPr>
              <a:t> oversteering </a:t>
            </a:r>
            <a:r>
              <a:rPr lang="en-US" sz="1800" b="0" i="0" dirty="0" err="1">
                <a:solidFill>
                  <a:srgbClr val="231F20"/>
                </a:solidFill>
                <a:effectLst/>
                <a:latin typeface="HelveticaNeue-Light"/>
                <a:cs typeface="Times New Roman" panose="02020603050405020304" pitchFamily="18" charset="0"/>
              </a:rPr>
              <a:t>và</a:t>
            </a:r>
            <a:r>
              <a:rPr lang="en-US" sz="1800" b="0" i="0" dirty="0">
                <a:solidFill>
                  <a:srgbClr val="231F20"/>
                </a:solidFill>
                <a:effectLst/>
                <a:latin typeface="HelveticaNeue-Light"/>
                <a:cs typeface="Times New Roman" panose="02020603050405020304" pitchFamily="18" charset="0"/>
              </a:rPr>
              <a:t> understeering, </a:t>
            </a:r>
            <a:r>
              <a:rPr lang="en-US" sz="1800" b="0" i="0" dirty="0" err="1">
                <a:solidFill>
                  <a:srgbClr val="231F20"/>
                </a:solidFill>
                <a:effectLst/>
                <a:latin typeface="HelveticaNeue-Light"/>
                <a:cs typeface="Times New Roman" panose="02020603050405020304" pitchFamily="18" charset="0"/>
              </a:rPr>
              <a:t>mình</a:t>
            </a:r>
            <a:r>
              <a:rPr lang="en-US" sz="1800" b="0" i="0" dirty="0">
                <a:solidFill>
                  <a:srgbClr val="231F20"/>
                </a:solidFill>
                <a:effectLst/>
                <a:latin typeface="HelveticaNeue-Light"/>
                <a:cs typeface="Times New Roman" panose="02020603050405020304" pitchFamily="18" charset="0"/>
              </a:rPr>
              <a:t> </a:t>
            </a:r>
            <a:r>
              <a:rPr lang="en-US" sz="1800" b="0" i="0" dirty="0" err="1">
                <a:solidFill>
                  <a:srgbClr val="231F20"/>
                </a:solidFill>
                <a:effectLst/>
                <a:latin typeface="HelveticaNeue-Light"/>
                <a:cs typeface="Times New Roman" panose="02020603050405020304" pitchFamily="18" charset="0"/>
              </a:rPr>
              <a:t>dùng</a:t>
            </a:r>
            <a:r>
              <a:rPr lang="en-US" sz="1800" b="0" i="0" dirty="0">
                <a:solidFill>
                  <a:srgbClr val="231F20"/>
                </a:solidFill>
                <a:effectLst/>
                <a:latin typeface="HelveticaNeue-Light"/>
                <a:cs typeface="Times New Roman" panose="02020603050405020304" pitchFamily="18" charset="0"/>
              </a:rPr>
              <a:t> AS </a:t>
            </a:r>
            <a:r>
              <a:rPr lang="en-US" sz="1800" b="0" i="0" dirty="0" err="1">
                <a:solidFill>
                  <a:srgbClr val="231F20"/>
                </a:solidFill>
                <a:effectLst/>
                <a:latin typeface="HelveticaNeue-Light"/>
                <a:cs typeface="Times New Roman" panose="02020603050405020304" pitchFamily="18" charset="0"/>
              </a:rPr>
              <a:t>kết</a:t>
            </a:r>
            <a:r>
              <a:rPr lang="en-US" sz="1800" b="0" i="0" dirty="0">
                <a:solidFill>
                  <a:srgbClr val="231F20"/>
                </a:solidFill>
                <a:effectLst/>
                <a:latin typeface="HelveticaNeue-Light"/>
                <a:cs typeface="Times New Roman" panose="02020603050405020304" pitchFamily="18" charset="0"/>
              </a:rPr>
              <a:t> </a:t>
            </a:r>
            <a:r>
              <a:rPr lang="en-US" sz="1800" b="0" i="0" dirty="0" err="1">
                <a:solidFill>
                  <a:srgbClr val="231F20"/>
                </a:solidFill>
                <a:effectLst/>
                <a:latin typeface="HelveticaNeue-Light"/>
                <a:cs typeface="Times New Roman" panose="02020603050405020304" pitchFamily="18" charset="0"/>
              </a:rPr>
              <a:t>hợp</a:t>
            </a:r>
            <a:r>
              <a:rPr lang="en-US" sz="1800" b="0" i="0" dirty="0">
                <a:solidFill>
                  <a:srgbClr val="231F20"/>
                </a:solidFill>
                <a:effectLst/>
                <a:latin typeface="HelveticaNeue-Light"/>
                <a:cs typeface="Times New Roman" panose="02020603050405020304" pitchFamily="18" charset="0"/>
              </a:rPr>
              <a:t> </a:t>
            </a:r>
            <a:r>
              <a:rPr lang="en-US" sz="1800" b="0" i="0" dirty="0" err="1">
                <a:solidFill>
                  <a:srgbClr val="231F20"/>
                </a:solidFill>
                <a:effectLst/>
                <a:latin typeface="HelveticaNeue-Light"/>
                <a:cs typeface="Times New Roman" panose="02020603050405020304" pitchFamily="18" charset="0"/>
              </a:rPr>
              <a:t>với</a:t>
            </a:r>
            <a:r>
              <a:rPr lang="en-US" sz="1800" b="0" i="0" dirty="0">
                <a:solidFill>
                  <a:srgbClr val="231F20"/>
                </a:solidFill>
                <a:effectLst/>
                <a:latin typeface="HelveticaNeue-Light"/>
                <a:cs typeface="Times New Roman" panose="02020603050405020304" pitchFamily="18" charset="0"/>
              </a:rPr>
              <a:t> DSC, </a:t>
            </a:r>
            <a:r>
              <a:rPr lang="en-US" sz="1800" b="0" i="0" dirty="0" err="1">
                <a:solidFill>
                  <a:srgbClr val="231F20"/>
                </a:solidFill>
                <a:effectLst/>
                <a:latin typeface="HelveticaNeue-Light"/>
                <a:cs typeface="Times New Roman" panose="02020603050405020304" pitchFamily="18" charset="0"/>
              </a:rPr>
              <a:t>khi</a:t>
            </a:r>
            <a:r>
              <a:rPr lang="en-US" sz="1800" b="0" i="0" dirty="0">
                <a:solidFill>
                  <a:srgbClr val="231F20"/>
                </a:solidFill>
                <a:effectLst/>
                <a:latin typeface="HelveticaNeue-Light"/>
                <a:cs typeface="Times New Roman" panose="02020603050405020304" pitchFamily="18" charset="0"/>
              </a:rPr>
              <a:t> AS </a:t>
            </a:r>
            <a:r>
              <a:rPr lang="en-US" sz="1800" b="0" i="0" dirty="0" err="1">
                <a:solidFill>
                  <a:srgbClr val="231F20"/>
                </a:solidFill>
                <a:effectLst/>
                <a:latin typeface="HelveticaNeue-Light"/>
                <a:cs typeface="Times New Roman" panose="02020603050405020304" pitchFamily="18" charset="0"/>
              </a:rPr>
              <a:t>không</a:t>
            </a:r>
            <a:r>
              <a:rPr lang="en-US" sz="1800" b="0" i="0" dirty="0">
                <a:solidFill>
                  <a:srgbClr val="231F20"/>
                </a:solidFill>
                <a:effectLst/>
                <a:latin typeface="HelveticaNeue-Light"/>
                <a:cs typeface="Times New Roman" panose="02020603050405020304" pitchFamily="18" charset="0"/>
              </a:rPr>
              <a:t> </a:t>
            </a:r>
            <a:r>
              <a:rPr lang="en-US" sz="1800" b="0" i="0" dirty="0" err="1">
                <a:solidFill>
                  <a:srgbClr val="231F20"/>
                </a:solidFill>
                <a:effectLst/>
                <a:latin typeface="HelveticaNeue-Light"/>
                <a:cs typeface="Times New Roman" panose="02020603050405020304" pitchFamily="18" charset="0"/>
              </a:rPr>
              <a:t>phản</a:t>
            </a:r>
            <a:r>
              <a:rPr lang="en-US" sz="1800" b="0" i="0" dirty="0">
                <a:solidFill>
                  <a:srgbClr val="231F20"/>
                </a:solidFill>
                <a:effectLst/>
                <a:latin typeface="HelveticaNeue-Light"/>
                <a:cs typeface="Times New Roman" panose="02020603050405020304" pitchFamily="18" charset="0"/>
              </a:rPr>
              <a:t> </a:t>
            </a:r>
            <a:r>
              <a:rPr lang="en-US" sz="1800" b="0" i="0" dirty="0" err="1">
                <a:solidFill>
                  <a:srgbClr val="231F20"/>
                </a:solidFill>
                <a:effectLst/>
                <a:latin typeface="HelveticaNeue-Light"/>
                <a:cs typeface="Times New Roman" panose="02020603050405020304" pitchFamily="18" charset="0"/>
              </a:rPr>
              <a:t>ứng</a:t>
            </a:r>
            <a:r>
              <a:rPr lang="en-US" sz="1800" b="0" i="0" dirty="0">
                <a:solidFill>
                  <a:srgbClr val="231F20"/>
                </a:solidFill>
                <a:effectLst/>
                <a:latin typeface="HelveticaNeue-Light"/>
                <a:cs typeface="Times New Roman" panose="02020603050405020304" pitchFamily="18" charset="0"/>
              </a:rPr>
              <a:t> </a:t>
            </a:r>
            <a:r>
              <a:rPr lang="en-US" sz="1800" b="0" i="0" dirty="0" err="1">
                <a:solidFill>
                  <a:srgbClr val="231F20"/>
                </a:solidFill>
                <a:effectLst/>
                <a:latin typeface="HelveticaNeue-Light"/>
                <a:cs typeface="Times New Roman" panose="02020603050405020304" pitchFamily="18" charset="0"/>
              </a:rPr>
              <a:t>kịp</a:t>
            </a:r>
            <a:r>
              <a:rPr lang="en-US" sz="1800" b="0" i="0" dirty="0">
                <a:solidFill>
                  <a:srgbClr val="231F20"/>
                </a:solidFill>
                <a:effectLst/>
                <a:latin typeface="HelveticaNeue-Light"/>
                <a:cs typeface="Times New Roman" panose="02020603050405020304" pitchFamily="18" charset="0"/>
              </a:rPr>
              <a:t> </a:t>
            </a:r>
            <a:r>
              <a:rPr lang="en-US" sz="1800" b="0" i="0" dirty="0" err="1">
                <a:solidFill>
                  <a:srgbClr val="231F20"/>
                </a:solidFill>
                <a:effectLst/>
                <a:latin typeface="HelveticaNeue-Light"/>
                <a:cs typeface="Times New Roman" panose="02020603050405020304" pitchFamily="18" charset="0"/>
              </a:rPr>
              <a:t>thì</a:t>
            </a:r>
            <a:r>
              <a:rPr lang="en-US" sz="1800" b="0" i="0" dirty="0">
                <a:solidFill>
                  <a:srgbClr val="231F20"/>
                </a:solidFill>
                <a:effectLst/>
                <a:latin typeface="HelveticaNeue-Light"/>
                <a:cs typeface="Times New Roman" panose="02020603050405020304" pitchFamily="18" charset="0"/>
              </a:rPr>
              <a:t> DSC </a:t>
            </a:r>
            <a:r>
              <a:rPr lang="en-US" sz="1800" b="0" i="0" dirty="0" err="1">
                <a:solidFill>
                  <a:srgbClr val="231F20"/>
                </a:solidFill>
                <a:effectLst/>
                <a:latin typeface="HelveticaNeue-Light"/>
                <a:cs typeface="Times New Roman" panose="02020603050405020304" pitchFamily="18" charset="0"/>
              </a:rPr>
              <a:t>sẽ</a:t>
            </a:r>
            <a:r>
              <a:rPr lang="en-US" sz="1800" b="0" i="0" dirty="0">
                <a:solidFill>
                  <a:srgbClr val="231F20"/>
                </a:solidFill>
                <a:effectLst/>
                <a:latin typeface="HelveticaNeue-Light"/>
                <a:cs typeface="Times New Roman" panose="02020603050405020304" pitchFamily="18" charset="0"/>
              </a:rPr>
              <a:t> </a:t>
            </a:r>
            <a:r>
              <a:rPr lang="en-US" sz="1800" b="0" i="0" dirty="0" err="1">
                <a:solidFill>
                  <a:srgbClr val="231F20"/>
                </a:solidFill>
                <a:effectLst/>
                <a:latin typeface="HelveticaNeue-Light"/>
                <a:cs typeface="Times New Roman" panose="02020603050405020304" pitchFamily="18" charset="0"/>
              </a:rPr>
              <a:t>hoạt</a:t>
            </a:r>
            <a:r>
              <a:rPr lang="en-US" sz="1800" b="0" i="0" dirty="0">
                <a:solidFill>
                  <a:srgbClr val="231F20"/>
                </a:solidFill>
                <a:effectLst/>
                <a:latin typeface="HelveticaNeue-Light"/>
                <a:cs typeface="Times New Roman" panose="02020603050405020304" pitchFamily="18" charset="0"/>
              </a:rPr>
              <a:t> </a:t>
            </a:r>
            <a:r>
              <a:rPr lang="en-US" sz="1800" b="0" i="0" dirty="0" err="1">
                <a:solidFill>
                  <a:srgbClr val="231F20"/>
                </a:solidFill>
                <a:effectLst/>
                <a:latin typeface="HelveticaNeue-Light"/>
                <a:cs typeface="Times New Roman" panose="02020603050405020304" pitchFamily="18" charset="0"/>
              </a:rPr>
              <a:t>động</a:t>
            </a:r>
            <a:endParaRPr lang="en-US" dirty="0"/>
          </a:p>
        </p:txBody>
      </p:sp>
      <p:sp>
        <p:nvSpPr>
          <p:cNvPr id="4" name="Slide Number Placeholder 3"/>
          <p:cNvSpPr>
            <a:spLocks noGrp="1"/>
          </p:cNvSpPr>
          <p:nvPr>
            <p:ph type="sldNum" sz="quarter" idx="5"/>
          </p:nvPr>
        </p:nvSpPr>
        <p:spPr/>
        <p:txBody>
          <a:bodyPr/>
          <a:lstStyle/>
          <a:p>
            <a:fld id="{991895D3-1058-4D28-9C8E-427E99C2E6D7}" type="slidenum">
              <a:rPr lang="en-US" smtClean="0"/>
              <a:t>15</a:t>
            </a:fld>
            <a:endParaRPr lang="en-US"/>
          </a:p>
        </p:txBody>
      </p:sp>
    </p:spTree>
    <p:extLst>
      <p:ext uri="{BB962C8B-B14F-4D97-AF65-F5344CB8AC3E}">
        <p14:creationId xmlns:p14="http://schemas.microsoft.com/office/powerpoint/2010/main" val="2942378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4BABD-9464-C851-5C6A-988B8BDC43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4FA9C7D-C1EB-9CD3-9987-A678660B0B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CC78B9A-9FCC-3D10-E4D9-1A6287D8F69D}"/>
              </a:ext>
            </a:extLst>
          </p:cNvPr>
          <p:cNvSpPr>
            <a:spLocks noGrp="1"/>
          </p:cNvSpPr>
          <p:nvPr>
            <p:ph type="dt" sz="half" idx="10"/>
          </p:nvPr>
        </p:nvSpPr>
        <p:spPr/>
        <p:txBody>
          <a:bodyPr/>
          <a:lstStyle/>
          <a:p>
            <a:fld id="{4F26C9EE-102C-4511-9CB0-391DFEF24BE9}" type="datetimeFigureOut">
              <a:rPr lang="en-US" smtClean="0"/>
              <a:t>7/13/2022</a:t>
            </a:fld>
            <a:endParaRPr lang="en-US"/>
          </a:p>
        </p:txBody>
      </p:sp>
      <p:sp>
        <p:nvSpPr>
          <p:cNvPr id="5" name="Footer Placeholder 4">
            <a:extLst>
              <a:ext uri="{FF2B5EF4-FFF2-40B4-BE49-F238E27FC236}">
                <a16:creationId xmlns:a16="http://schemas.microsoft.com/office/drawing/2014/main" id="{D84956F6-ABE7-D8DD-49B0-5E21971DFA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78024F-62C0-0DE2-3253-2C241B49289F}"/>
              </a:ext>
            </a:extLst>
          </p:cNvPr>
          <p:cNvSpPr>
            <a:spLocks noGrp="1"/>
          </p:cNvSpPr>
          <p:nvPr>
            <p:ph type="sldNum" sz="quarter" idx="12"/>
          </p:nvPr>
        </p:nvSpPr>
        <p:spPr/>
        <p:txBody>
          <a:bodyPr/>
          <a:lstStyle/>
          <a:p>
            <a:fld id="{D4076727-7ADC-4594-B877-D124DAE1AD3B}" type="slidenum">
              <a:rPr lang="en-US" smtClean="0"/>
              <a:t>‹#›</a:t>
            </a:fld>
            <a:endParaRPr lang="en-US"/>
          </a:p>
        </p:txBody>
      </p:sp>
    </p:spTree>
    <p:extLst>
      <p:ext uri="{BB962C8B-B14F-4D97-AF65-F5344CB8AC3E}">
        <p14:creationId xmlns:p14="http://schemas.microsoft.com/office/powerpoint/2010/main" val="40591927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BC3D7-C8D7-AA45-2171-B59ADCA87DF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4DC9D1-47C8-41EC-9416-861B72A380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8888F5-5818-C370-80C0-3EE6E8BA84A4}"/>
              </a:ext>
            </a:extLst>
          </p:cNvPr>
          <p:cNvSpPr>
            <a:spLocks noGrp="1"/>
          </p:cNvSpPr>
          <p:nvPr>
            <p:ph type="dt" sz="half" idx="10"/>
          </p:nvPr>
        </p:nvSpPr>
        <p:spPr/>
        <p:txBody>
          <a:bodyPr/>
          <a:lstStyle/>
          <a:p>
            <a:fld id="{4F26C9EE-102C-4511-9CB0-391DFEF24BE9}" type="datetimeFigureOut">
              <a:rPr lang="en-US" smtClean="0"/>
              <a:t>7/13/2022</a:t>
            </a:fld>
            <a:endParaRPr lang="en-US"/>
          </a:p>
        </p:txBody>
      </p:sp>
      <p:sp>
        <p:nvSpPr>
          <p:cNvPr id="5" name="Footer Placeholder 4">
            <a:extLst>
              <a:ext uri="{FF2B5EF4-FFF2-40B4-BE49-F238E27FC236}">
                <a16:creationId xmlns:a16="http://schemas.microsoft.com/office/drawing/2014/main" id="{9C99366E-2602-F839-9597-B160E596C7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41B84E-87DD-19E5-DB28-55ECDAD24147}"/>
              </a:ext>
            </a:extLst>
          </p:cNvPr>
          <p:cNvSpPr>
            <a:spLocks noGrp="1"/>
          </p:cNvSpPr>
          <p:nvPr>
            <p:ph type="sldNum" sz="quarter" idx="12"/>
          </p:nvPr>
        </p:nvSpPr>
        <p:spPr/>
        <p:txBody>
          <a:bodyPr/>
          <a:lstStyle/>
          <a:p>
            <a:fld id="{D4076727-7ADC-4594-B877-D124DAE1AD3B}" type="slidenum">
              <a:rPr lang="en-US" smtClean="0"/>
              <a:t>‹#›</a:t>
            </a:fld>
            <a:endParaRPr lang="en-US"/>
          </a:p>
        </p:txBody>
      </p:sp>
    </p:spTree>
    <p:extLst>
      <p:ext uri="{BB962C8B-B14F-4D97-AF65-F5344CB8AC3E}">
        <p14:creationId xmlns:p14="http://schemas.microsoft.com/office/powerpoint/2010/main" val="17116177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31EA5C7-B1DF-8F93-CD64-CDA8252421F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F6B1D91-9387-DD99-1836-580AC9A7AF4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63F232-4727-A973-5112-2011991EE357}"/>
              </a:ext>
            </a:extLst>
          </p:cNvPr>
          <p:cNvSpPr>
            <a:spLocks noGrp="1"/>
          </p:cNvSpPr>
          <p:nvPr>
            <p:ph type="dt" sz="half" idx="10"/>
          </p:nvPr>
        </p:nvSpPr>
        <p:spPr/>
        <p:txBody>
          <a:bodyPr/>
          <a:lstStyle/>
          <a:p>
            <a:fld id="{4F26C9EE-102C-4511-9CB0-391DFEF24BE9}" type="datetimeFigureOut">
              <a:rPr lang="en-US" smtClean="0"/>
              <a:t>7/13/2022</a:t>
            </a:fld>
            <a:endParaRPr lang="en-US"/>
          </a:p>
        </p:txBody>
      </p:sp>
      <p:sp>
        <p:nvSpPr>
          <p:cNvPr id="5" name="Footer Placeholder 4">
            <a:extLst>
              <a:ext uri="{FF2B5EF4-FFF2-40B4-BE49-F238E27FC236}">
                <a16:creationId xmlns:a16="http://schemas.microsoft.com/office/drawing/2014/main" id="{605C69FD-A596-3804-9A94-6A38EF445B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EE5E67-5366-180C-561E-B1875B099957}"/>
              </a:ext>
            </a:extLst>
          </p:cNvPr>
          <p:cNvSpPr>
            <a:spLocks noGrp="1"/>
          </p:cNvSpPr>
          <p:nvPr>
            <p:ph type="sldNum" sz="quarter" idx="12"/>
          </p:nvPr>
        </p:nvSpPr>
        <p:spPr/>
        <p:txBody>
          <a:bodyPr/>
          <a:lstStyle/>
          <a:p>
            <a:fld id="{D4076727-7ADC-4594-B877-D124DAE1AD3B}" type="slidenum">
              <a:rPr lang="en-US" smtClean="0"/>
              <a:t>‹#›</a:t>
            </a:fld>
            <a:endParaRPr lang="en-US"/>
          </a:p>
        </p:txBody>
      </p:sp>
    </p:spTree>
    <p:extLst>
      <p:ext uri="{BB962C8B-B14F-4D97-AF65-F5344CB8AC3E}">
        <p14:creationId xmlns:p14="http://schemas.microsoft.com/office/powerpoint/2010/main" val="1091830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90716-159A-2D0B-9C87-5C2E53AA99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42ED84-2A22-313E-E02B-17E27FF45F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A35325-E4E8-E4A3-0406-0535CC2541FA}"/>
              </a:ext>
            </a:extLst>
          </p:cNvPr>
          <p:cNvSpPr>
            <a:spLocks noGrp="1"/>
          </p:cNvSpPr>
          <p:nvPr>
            <p:ph type="dt" sz="half" idx="10"/>
          </p:nvPr>
        </p:nvSpPr>
        <p:spPr/>
        <p:txBody>
          <a:bodyPr/>
          <a:lstStyle/>
          <a:p>
            <a:fld id="{4F26C9EE-102C-4511-9CB0-391DFEF24BE9}" type="datetimeFigureOut">
              <a:rPr lang="en-US" smtClean="0"/>
              <a:t>7/13/2022</a:t>
            </a:fld>
            <a:endParaRPr lang="en-US"/>
          </a:p>
        </p:txBody>
      </p:sp>
      <p:sp>
        <p:nvSpPr>
          <p:cNvPr id="5" name="Footer Placeholder 4">
            <a:extLst>
              <a:ext uri="{FF2B5EF4-FFF2-40B4-BE49-F238E27FC236}">
                <a16:creationId xmlns:a16="http://schemas.microsoft.com/office/drawing/2014/main" id="{70D0F32E-BA4A-C75D-E53E-AF4CC1A194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5AC7C7-2DDC-9EEB-29A6-63CB537F5603}"/>
              </a:ext>
            </a:extLst>
          </p:cNvPr>
          <p:cNvSpPr>
            <a:spLocks noGrp="1"/>
          </p:cNvSpPr>
          <p:nvPr>
            <p:ph type="sldNum" sz="quarter" idx="12"/>
          </p:nvPr>
        </p:nvSpPr>
        <p:spPr/>
        <p:txBody>
          <a:bodyPr/>
          <a:lstStyle/>
          <a:p>
            <a:fld id="{D4076727-7ADC-4594-B877-D124DAE1AD3B}" type="slidenum">
              <a:rPr lang="en-US" smtClean="0"/>
              <a:t>‹#›</a:t>
            </a:fld>
            <a:endParaRPr lang="en-US"/>
          </a:p>
        </p:txBody>
      </p:sp>
    </p:spTree>
    <p:extLst>
      <p:ext uri="{BB962C8B-B14F-4D97-AF65-F5344CB8AC3E}">
        <p14:creationId xmlns:p14="http://schemas.microsoft.com/office/powerpoint/2010/main" val="3361109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73623-A2EA-A9D2-6B87-A38F16698DB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9E19025-8FDA-8B28-8080-4C7F18A7EAD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D6FA4D8-132B-5525-36B9-A24B11F76708}"/>
              </a:ext>
            </a:extLst>
          </p:cNvPr>
          <p:cNvSpPr>
            <a:spLocks noGrp="1"/>
          </p:cNvSpPr>
          <p:nvPr>
            <p:ph type="dt" sz="half" idx="10"/>
          </p:nvPr>
        </p:nvSpPr>
        <p:spPr/>
        <p:txBody>
          <a:bodyPr/>
          <a:lstStyle/>
          <a:p>
            <a:fld id="{4F26C9EE-102C-4511-9CB0-391DFEF24BE9}" type="datetimeFigureOut">
              <a:rPr lang="en-US" smtClean="0"/>
              <a:t>7/13/2022</a:t>
            </a:fld>
            <a:endParaRPr lang="en-US"/>
          </a:p>
        </p:txBody>
      </p:sp>
      <p:sp>
        <p:nvSpPr>
          <p:cNvPr id="5" name="Footer Placeholder 4">
            <a:extLst>
              <a:ext uri="{FF2B5EF4-FFF2-40B4-BE49-F238E27FC236}">
                <a16:creationId xmlns:a16="http://schemas.microsoft.com/office/drawing/2014/main" id="{31C24569-7859-59B3-9054-E4CFD3E619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338D63-E194-62F2-8A92-929494817EDF}"/>
              </a:ext>
            </a:extLst>
          </p:cNvPr>
          <p:cNvSpPr>
            <a:spLocks noGrp="1"/>
          </p:cNvSpPr>
          <p:nvPr>
            <p:ph type="sldNum" sz="quarter" idx="12"/>
          </p:nvPr>
        </p:nvSpPr>
        <p:spPr/>
        <p:txBody>
          <a:bodyPr/>
          <a:lstStyle/>
          <a:p>
            <a:fld id="{D4076727-7ADC-4594-B877-D124DAE1AD3B}" type="slidenum">
              <a:rPr lang="en-US" smtClean="0"/>
              <a:t>‹#›</a:t>
            </a:fld>
            <a:endParaRPr lang="en-US"/>
          </a:p>
        </p:txBody>
      </p:sp>
    </p:spTree>
    <p:extLst>
      <p:ext uri="{BB962C8B-B14F-4D97-AF65-F5344CB8AC3E}">
        <p14:creationId xmlns:p14="http://schemas.microsoft.com/office/powerpoint/2010/main" val="3402901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50EE7-7CD7-5B44-3B0D-261182CD765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CD9E28-45BE-DEB8-C4FE-0933F78CA42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F440B0C-FBC6-1B0F-247C-8043537E04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09DC4F-203D-7D0F-2572-EE4DD4048545}"/>
              </a:ext>
            </a:extLst>
          </p:cNvPr>
          <p:cNvSpPr>
            <a:spLocks noGrp="1"/>
          </p:cNvSpPr>
          <p:nvPr>
            <p:ph type="dt" sz="half" idx="10"/>
          </p:nvPr>
        </p:nvSpPr>
        <p:spPr/>
        <p:txBody>
          <a:bodyPr/>
          <a:lstStyle/>
          <a:p>
            <a:fld id="{4F26C9EE-102C-4511-9CB0-391DFEF24BE9}" type="datetimeFigureOut">
              <a:rPr lang="en-US" smtClean="0"/>
              <a:t>7/13/2022</a:t>
            </a:fld>
            <a:endParaRPr lang="en-US"/>
          </a:p>
        </p:txBody>
      </p:sp>
      <p:sp>
        <p:nvSpPr>
          <p:cNvPr id="6" name="Footer Placeholder 5">
            <a:extLst>
              <a:ext uri="{FF2B5EF4-FFF2-40B4-BE49-F238E27FC236}">
                <a16:creationId xmlns:a16="http://schemas.microsoft.com/office/drawing/2014/main" id="{B1DA74FC-2F19-21B7-6167-EB4B523599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6FB7E-34F3-A98A-3B8A-D9D8B679802A}"/>
              </a:ext>
            </a:extLst>
          </p:cNvPr>
          <p:cNvSpPr>
            <a:spLocks noGrp="1"/>
          </p:cNvSpPr>
          <p:nvPr>
            <p:ph type="sldNum" sz="quarter" idx="12"/>
          </p:nvPr>
        </p:nvSpPr>
        <p:spPr/>
        <p:txBody>
          <a:bodyPr/>
          <a:lstStyle/>
          <a:p>
            <a:fld id="{D4076727-7ADC-4594-B877-D124DAE1AD3B}" type="slidenum">
              <a:rPr lang="en-US" smtClean="0"/>
              <a:t>‹#›</a:t>
            </a:fld>
            <a:endParaRPr lang="en-US"/>
          </a:p>
        </p:txBody>
      </p:sp>
    </p:spTree>
    <p:extLst>
      <p:ext uri="{BB962C8B-B14F-4D97-AF65-F5344CB8AC3E}">
        <p14:creationId xmlns:p14="http://schemas.microsoft.com/office/powerpoint/2010/main" val="3625832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2AD5D-3979-80EE-13D1-5B1DB54731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59DD92F-8FD0-D9CF-5C0A-18180C8559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507E259-0C76-6C61-2F7A-9F65AF9278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0555786-61FF-ECFF-A2C6-A58A1F0D4B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4A59F2-E027-D948-63E0-2E8DFA09F2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0CAEDD-2493-4A5A-0510-9D5D86197DEE}"/>
              </a:ext>
            </a:extLst>
          </p:cNvPr>
          <p:cNvSpPr>
            <a:spLocks noGrp="1"/>
          </p:cNvSpPr>
          <p:nvPr>
            <p:ph type="dt" sz="half" idx="10"/>
          </p:nvPr>
        </p:nvSpPr>
        <p:spPr/>
        <p:txBody>
          <a:bodyPr/>
          <a:lstStyle/>
          <a:p>
            <a:fld id="{4F26C9EE-102C-4511-9CB0-391DFEF24BE9}" type="datetimeFigureOut">
              <a:rPr lang="en-US" smtClean="0"/>
              <a:t>7/13/2022</a:t>
            </a:fld>
            <a:endParaRPr lang="en-US"/>
          </a:p>
        </p:txBody>
      </p:sp>
      <p:sp>
        <p:nvSpPr>
          <p:cNvPr id="8" name="Footer Placeholder 7">
            <a:extLst>
              <a:ext uri="{FF2B5EF4-FFF2-40B4-BE49-F238E27FC236}">
                <a16:creationId xmlns:a16="http://schemas.microsoft.com/office/drawing/2014/main" id="{AA6EB4E8-518B-0348-2816-51571D57210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78A61A-A4FB-1EE6-AEC3-60B9D55CE30A}"/>
              </a:ext>
            </a:extLst>
          </p:cNvPr>
          <p:cNvSpPr>
            <a:spLocks noGrp="1"/>
          </p:cNvSpPr>
          <p:nvPr>
            <p:ph type="sldNum" sz="quarter" idx="12"/>
          </p:nvPr>
        </p:nvSpPr>
        <p:spPr/>
        <p:txBody>
          <a:bodyPr/>
          <a:lstStyle/>
          <a:p>
            <a:fld id="{D4076727-7ADC-4594-B877-D124DAE1AD3B}" type="slidenum">
              <a:rPr lang="en-US" smtClean="0"/>
              <a:t>‹#›</a:t>
            </a:fld>
            <a:endParaRPr lang="en-US"/>
          </a:p>
        </p:txBody>
      </p:sp>
    </p:spTree>
    <p:extLst>
      <p:ext uri="{BB962C8B-B14F-4D97-AF65-F5344CB8AC3E}">
        <p14:creationId xmlns:p14="http://schemas.microsoft.com/office/powerpoint/2010/main" val="113823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84B15-6C46-0ECB-121E-258FD82CAC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DC68FEF-AAF3-093A-A277-FBC1E0A75F6A}"/>
              </a:ext>
            </a:extLst>
          </p:cNvPr>
          <p:cNvSpPr>
            <a:spLocks noGrp="1"/>
          </p:cNvSpPr>
          <p:nvPr>
            <p:ph type="dt" sz="half" idx="10"/>
          </p:nvPr>
        </p:nvSpPr>
        <p:spPr/>
        <p:txBody>
          <a:bodyPr/>
          <a:lstStyle/>
          <a:p>
            <a:fld id="{4F26C9EE-102C-4511-9CB0-391DFEF24BE9}" type="datetimeFigureOut">
              <a:rPr lang="en-US" smtClean="0"/>
              <a:t>7/13/2022</a:t>
            </a:fld>
            <a:endParaRPr lang="en-US"/>
          </a:p>
        </p:txBody>
      </p:sp>
      <p:sp>
        <p:nvSpPr>
          <p:cNvPr id="4" name="Footer Placeholder 3">
            <a:extLst>
              <a:ext uri="{FF2B5EF4-FFF2-40B4-BE49-F238E27FC236}">
                <a16:creationId xmlns:a16="http://schemas.microsoft.com/office/drawing/2014/main" id="{E85A81C9-671C-F7E1-67CF-64C7E4E19A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0D3FC4D-5D2B-A4B6-EAE7-1C76F94587F9}"/>
              </a:ext>
            </a:extLst>
          </p:cNvPr>
          <p:cNvSpPr>
            <a:spLocks noGrp="1"/>
          </p:cNvSpPr>
          <p:nvPr>
            <p:ph type="sldNum" sz="quarter" idx="12"/>
          </p:nvPr>
        </p:nvSpPr>
        <p:spPr/>
        <p:txBody>
          <a:bodyPr/>
          <a:lstStyle/>
          <a:p>
            <a:fld id="{D4076727-7ADC-4594-B877-D124DAE1AD3B}" type="slidenum">
              <a:rPr lang="en-US" smtClean="0"/>
              <a:t>‹#›</a:t>
            </a:fld>
            <a:endParaRPr lang="en-US"/>
          </a:p>
        </p:txBody>
      </p:sp>
    </p:spTree>
    <p:extLst>
      <p:ext uri="{BB962C8B-B14F-4D97-AF65-F5344CB8AC3E}">
        <p14:creationId xmlns:p14="http://schemas.microsoft.com/office/powerpoint/2010/main" val="21616441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A5FCA6-CB12-4FFC-B7FB-C5E605EB26AF}"/>
              </a:ext>
            </a:extLst>
          </p:cNvPr>
          <p:cNvSpPr>
            <a:spLocks noGrp="1"/>
          </p:cNvSpPr>
          <p:nvPr>
            <p:ph type="dt" sz="half" idx="10"/>
          </p:nvPr>
        </p:nvSpPr>
        <p:spPr/>
        <p:txBody>
          <a:bodyPr/>
          <a:lstStyle/>
          <a:p>
            <a:fld id="{4F26C9EE-102C-4511-9CB0-391DFEF24BE9}" type="datetimeFigureOut">
              <a:rPr lang="en-US" smtClean="0"/>
              <a:t>7/13/2022</a:t>
            </a:fld>
            <a:endParaRPr lang="en-US"/>
          </a:p>
        </p:txBody>
      </p:sp>
      <p:sp>
        <p:nvSpPr>
          <p:cNvPr id="3" name="Footer Placeholder 2">
            <a:extLst>
              <a:ext uri="{FF2B5EF4-FFF2-40B4-BE49-F238E27FC236}">
                <a16:creationId xmlns:a16="http://schemas.microsoft.com/office/drawing/2014/main" id="{988F846D-4EC9-A874-9D01-15B914EF7C0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0AC370C-9DDA-A39D-69D7-CD36C7073484}"/>
              </a:ext>
            </a:extLst>
          </p:cNvPr>
          <p:cNvSpPr>
            <a:spLocks noGrp="1"/>
          </p:cNvSpPr>
          <p:nvPr>
            <p:ph type="sldNum" sz="quarter" idx="12"/>
          </p:nvPr>
        </p:nvSpPr>
        <p:spPr/>
        <p:txBody>
          <a:bodyPr/>
          <a:lstStyle/>
          <a:p>
            <a:fld id="{D4076727-7ADC-4594-B877-D124DAE1AD3B}" type="slidenum">
              <a:rPr lang="en-US" smtClean="0"/>
              <a:t>‹#›</a:t>
            </a:fld>
            <a:endParaRPr lang="en-US"/>
          </a:p>
        </p:txBody>
      </p:sp>
    </p:spTree>
    <p:extLst>
      <p:ext uri="{BB962C8B-B14F-4D97-AF65-F5344CB8AC3E}">
        <p14:creationId xmlns:p14="http://schemas.microsoft.com/office/powerpoint/2010/main" val="4175984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20349-B387-E9BB-09EE-1D35220D30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B688FFD-FABB-A7E9-7B0C-BED12B3373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B06DA9-5648-9CF3-7BBF-CD82E8DA51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9BE1F9-EE57-4C49-591A-CB02CC1E6D11}"/>
              </a:ext>
            </a:extLst>
          </p:cNvPr>
          <p:cNvSpPr>
            <a:spLocks noGrp="1"/>
          </p:cNvSpPr>
          <p:nvPr>
            <p:ph type="dt" sz="half" idx="10"/>
          </p:nvPr>
        </p:nvSpPr>
        <p:spPr/>
        <p:txBody>
          <a:bodyPr/>
          <a:lstStyle/>
          <a:p>
            <a:fld id="{4F26C9EE-102C-4511-9CB0-391DFEF24BE9}" type="datetimeFigureOut">
              <a:rPr lang="en-US" smtClean="0"/>
              <a:t>7/13/2022</a:t>
            </a:fld>
            <a:endParaRPr lang="en-US"/>
          </a:p>
        </p:txBody>
      </p:sp>
      <p:sp>
        <p:nvSpPr>
          <p:cNvPr id="6" name="Footer Placeholder 5">
            <a:extLst>
              <a:ext uri="{FF2B5EF4-FFF2-40B4-BE49-F238E27FC236}">
                <a16:creationId xmlns:a16="http://schemas.microsoft.com/office/drawing/2014/main" id="{E04330C5-6644-0524-2863-A907B66A57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57BC2B-CBB4-3565-FB2B-3BD4AA9095F0}"/>
              </a:ext>
            </a:extLst>
          </p:cNvPr>
          <p:cNvSpPr>
            <a:spLocks noGrp="1"/>
          </p:cNvSpPr>
          <p:nvPr>
            <p:ph type="sldNum" sz="quarter" idx="12"/>
          </p:nvPr>
        </p:nvSpPr>
        <p:spPr/>
        <p:txBody>
          <a:bodyPr/>
          <a:lstStyle/>
          <a:p>
            <a:fld id="{D4076727-7ADC-4594-B877-D124DAE1AD3B}" type="slidenum">
              <a:rPr lang="en-US" smtClean="0"/>
              <a:t>‹#›</a:t>
            </a:fld>
            <a:endParaRPr lang="en-US"/>
          </a:p>
        </p:txBody>
      </p:sp>
    </p:spTree>
    <p:extLst>
      <p:ext uri="{BB962C8B-B14F-4D97-AF65-F5344CB8AC3E}">
        <p14:creationId xmlns:p14="http://schemas.microsoft.com/office/powerpoint/2010/main" val="30326906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8C886-74F3-D1AA-F7D4-D61366C1F1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FCFCB5-A548-7588-7B54-3B2D163CCD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65929FF-1631-C7F7-B411-AF408E2202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138D58-E65F-61AC-0920-A60CF75E4673}"/>
              </a:ext>
            </a:extLst>
          </p:cNvPr>
          <p:cNvSpPr>
            <a:spLocks noGrp="1"/>
          </p:cNvSpPr>
          <p:nvPr>
            <p:ph type="dt" sz="half" idx="10"/>
          </p:nvPr>
        </p:nvSpPr>
        <p:spPr/>
        <p:txBody>
          <a:bodyPr/>
          <a:lstStyle/>
          <a:p>
            <a:fld id="{4F26C9EE-102C-4511-9CB0-391DFEF24BE9}" type="datetimeFigureOut">
              <a:rPr lang="en-US" smtClean="0"/>
              <a:t>7/13/2022</a:t>
            </a:fld>
            <a:endParaRPr lang="en-US"/>
          </a:p>
        </p:txBody>
      </p:sp>
      <p:sp>
        <p:nvSpPr>
          <p:cNvPr id="6" name="Footer Placeholder 5">
            <a:extLst>
              <a:ext uri="{FF2B5EF4-FFF2-40B4-BE49-F238E27FC236}">
                <a16:creationId xmlns:a16="http://schemas.microsoft.com/office/drawing/2014/main" id="{965F5D91-4582-9627-47A9-310D8E14DE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F49E7F-3B72-7F03-A8D3-1D07FBC0BEF5}"/>
              </a:ext>
            </a:extLst>
          </p:cNvPr>
          <p:cNvSpPr>
            <a:spLocks noGrp="1"/>
          </p:cNvSpPr>
          <p:nvPr>
            <p:ph type="sldNum" sz="quarter" idx="12"/>
          </p:nvPr>
        </p:nvSpPr>
        <p:spPr/>
        <p:txBody>
          <a:bodyPr/>
          <a:lstStyle/>
          <a:p>
            <a:fld id="{D4076727-7ADC-4594-B877-D124DAE1AD3B}" type="slidenum">
              <a:rPr lang="en-US" smtClean="0"/>
              <a:t>‹#›</a:t>
            </a:fld>
            <a:endParaRPr lang="en-US"/>
          </a:p>
        </p:txBody>
      </p:sp>
    </p:spTree>
    <p:extLst>
      <p:ext uri="{BB962C8B-B14F-4D97-AF65-F5344CB8AC3E}">
        <p14:creationId xmlns:p14="http://schemas.microsoft.com/office/powerpoint/2010/main" val="6868229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D8893B-0230-B2F4-4FE9-0028382057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3DABF63-4EF9-9261-21CD-643FEEBBD29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C36057-C17E-EBCE-8717-F21B69C11E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26C9EE-102C-4511-9CB0-391DFEF24BE9}" type="datetimeFigureOut">
              <a:rPr lang="en-US" smtClean="0"/>
              <a:t>7/13/2022</a:t>
            </a:fld>
            <a:endParaRPr lang="en-US"/>
          </a:p>
        </p:txBody>
      </p:sp>
      <p:sp>
        <p:nvSpPr>
          <p:cNvPr id="5" name="Footer Placeholder 4">
            <a:extLst>
              <a:ext uri="{FF2B5EF4-FFF2-40B4-BE49-F238E27FC236}">
                <a16:creationId xmlns:a16="http://schemas.microsoft.com/office/drawing/2014/main" id="{EAF51083-C7C4-DDA6-DEB8-9794318F45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239A484-F56B-3DE4-B825-754D3DC202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076727-7ADC-4594-B877-D124DAE1AD3B}" type="slidenum">
              <a:rPr lang="en-US" smtClean="0"/>
              <a:t>‹#›</a:t>
            </a:fld>
            <a:endParaRPr lang="en-US"/>
          </a:p>
        </p:txBody>
      </p:sp>
    </p:spTree>
    <p:extLst>
      <p:ext uri="{BB962C8B-B14F-4D97-AF65-F5344CB8AC3E}">
        <p14:creationId xmlns:p14="http://schemas.microsoft.com/office/powerpoint/2010/main" val="25389756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8">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27215AE2-7327-BBE4-3CB2-94CDA967EA15}"/>
              </a:ext>
            </a:extLst>
          </p:cNvPr>
          <p:cNvSpPr>
            <a:spLocks noGrp="1"/>
          </p:cNvSpPr>
          <p:nvPr>
            <p:ph type="ctrTitle"/>
          </p:nvPr>
        </p:nvSpPr>
        <p:spPr>
          <a:xfrm>
            <a:off x="838199" y="1093788"/>
            <a:ext cx="10506455" cy="2967208"/>
          </a:xfrm>
        </p:spPr>
        <p:txBody>
          <a:bodyPr>
            <a:normAutofit/>
          </a:bodyPr>
          <a:lstStyle/>
          <a:p>
            <a:pPr algn="l"/>
            <a:r>
              <a:rPr lang="en-US" sz="8000" dirty="0"/>
              <a:t>EPS Week 3</a:t>
            </a:r>
          </a:p>
        </p:txBody>
      </p:sp>
      <p:sp>
        <p:nvSpPr>
          <p:cNvPr id="32" name="Rectangle 10">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12">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 name="Audio 1">
            <a:hlinkClick r:id="" action="ppaction://media"/>
            <a:extLst>
              <a:ext uri="{FF2B5EF4-FFF2-40B4-BE49-F238E27FC236}">
                <a16:creationId xmlns:a16="http://schemas.microsoft.com/office/drawing/2014/main" id="{77031932-F6B2-B9B0-6799-1AA3502B6C3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226703268"/>
      </p:ext>
    </p:extLst>
  </p:cSld>
  <p:clrMapOvr>
    <a:masterClrMapping/>
  </p:clrMapOvr>
  <mc:AlternateContent xmlns:mc="http://schemas.openxmlformats.org/markup-compatibility/2006">
    <mc:Choice xmlns:p14="http://schemas.microsoft.com/office/powerpoint/2010/main" Requires="p14">
      <p:transition spd="slow" p14:dur="2000" advTm="9074"/>
    </mc:Choice>
    <mc:Fallback>
      <p:transition spd="slow" advTm="90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par>
                                <p:cTn id="7" presetID="10" presetClass="entr" presetSubtype="0" fill="hold" grpId="0" nodeType="withEffect">
                                  <p:stCondLst>
                                    <p:cond delay="500"/>
                                  </p:stCondLst>
                                  <p:iterate>
                                    <p:tmPct val="10000"/>
                                  </p:iterate>
                                  <p:childTnLst>
                                    <p:set>
                                      <p:cBhvr>
                                        <p:cTn id="8" dur="1" fill="hold">
                                          <p:stCondLst>
                                            <p:cond delay="0"/>
                                          </p:stCondLst>
                                        </p:cTn>
                                        <p:tgtEl>
                                          <p:spTgt spid="4"/>
                                        </p:tgtEl>
                                        <p:attrNameLst>
                                          <p:attrName>style.visibility</p:attrName>
                                        </p:attrNameLst>
                                      </p:cBhvr>
                                      <p:to>
                                        <p:strVal val="visible"/>
                                      </p:to>
                                    </p:set>
                                    <p:animEffect transition="in" filter="fade">
                                      <p:cBhvr>
                                        <p:cTn id="9"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
                </p:tgtEl>
              </p:cMediaNode>
            </p:audio>
          </p:childTnLst>
        </p:cTn>
      </p:par>
    </p:tnLst>
    <p:bldLst>
      <p:bldP spid="4" grpId="0"/>
    </p:bldLst>
  </p:timing>
  <p:extLst>
    <p:ext uri="{3A86A75C-4F4B-4683-9AE1-C65F6400EC91}">
      <p14:laserTraceLst xmlns:p14="http://schemas.microsoft.com/office/powerpoint/2010/main">
        <p14:tracePtLst>
          <p14:tracePt t="3202" x="3516313" y="2227263"/>
          <p14:tracePt t="3209" x="3375025" y="2227263"/>
          <p14:tracePt t="3215" x="3233738" y="2227263"/>
          <p14:tracePt t="3222" x="3109913" y="2235200"/>
          <p14:tracePt t="3229" x="2959100" y="2254250"/>
          <p14:tracePt t="3235" x="2817813" y="2306638"/>
          <p14:tracePt t="3243" x="2651125" y="2368550"/>
          <p14:tracePt t="3249" x="2490788" y="2430463"/>
          <p14:tracePt t="3256" x="2332038" y="2500313"/>
          <p14:tracePt t="3263" x="2182813" y="2581275"/>
          <p14:tracePt t="3270" x="2014538" y="2651125"/>
          <p14:tracePt t="3276" x="1908175" y="2705100"/>
          <p14:tracePt t="3284" x="1776413" y="2784475"/>
          <p14:tracePt t="3290" x="1660525" y="2836863"/>
          <p14:tracePt t="3297" x="1546225" y="2881313"/>
          <p14:tracePt t="3303" x="1474788" y="2916238"/>
          <p14:tracePt t="3311" x="1395413" y="2960688"/>
          <p14:tracePt t="3317" x="1298575" y="2995613"/>
          <p14:tracePt t="3324" x="1219200" y="3022600"/>
          <p14:tracePt t="3331" x="1166813" y="3049588"/>
          <p14:tracePt t="3337" x="1104900" y="3084513"/>
          <p14:tracePt t="3344" x="1042988" y="3092450"/>
          <p14:tracePt t="3351" x="981075" y="3119438"/>
          <p14:tracePt t="3358" x="954088" y="3136900"/>
          <p14:tracePt t="3365" x="909638" y="3146425"/>
          <p14:tracePt t="3371" x="884238" y="3173413"/>
          <p14:tracePt t="3378" x="839788" y="3190875"/>
          <p14:tracePt t="3385" x="812800" y="3208338"/>
          <p14:tracePt t="3392" x="777875" y="3225800"/>
          <p14:tracePt t="3399" x="760413" y="3260725"/>
          <p14:tracePt t="3406" x="733425" y="3278188"/>
          <p14:tracePt t="3412" x="715963" y="3305175"/>
          <p14:tracePt t="3420" x="681038" y="3340100"/>
          <p14:tracePt t="3426" x="661988" y="3367088"/>
          <p14:tracePt t="3433" x="644525" y="3411538"/>
          <p14:tracePt t="3439" x="619125" y="3455988"/>
          <p14:tracePt t="3446" x="600075" y="3481388"/>
          <p14:tracePt t="3453" x="574675" y="3525838"/>
          <p14:tracePt t="3460" x="557213" y="3570288"/>
          <p14:tracePt t="3468" x="547688" y="3614738"/>
          <p14:tracePt t="3473" x="530225" y="3641725"/>
          <p14:tracePt t="3480" x="512763" y="3684588"/>
          <p14:tracePt t="3487" x="495300" y="3711575"/>
          <p14:tracePt t="3493" x="485775" y="3729038"/>
          <p14:tracePt t="3501" x="477838" y="3746500"/>
          <p14:tracePt t="3507" x="468313" y="3773488"/>
          <p14:tracePt t="3514" x="458788" y="3790950"/>
          <p14:tracePt t="3521" x="450850" y="3817938"/>
          <p14:tracePt t="3527" x="441325" y="3817938"/>
          <p14:tracePt t="3535" x="433388" y="3835400"/>
          <p14:tracePt t="3541" x="433388" y="3844925"/>
          <p14:tracePt t="3548" x="423863" y="3862388"/>
          <p14:tracePt t="3555" x="423863" y="3870325"/>
          <p14:tracePt t="3561" x="423863" y="3887788"/>
          <p14:tracePt t="3568" x="423863" y="3914775"/>
          <p14:tracePt t="3575" x="433388" y="3941763"/>
          <p14:tracePt t="3582" x="450850" y="3976688"/>
          <p14:tracePt t="3589" x="477838" y="4011613"/>
          <p14:tracePt t="3595" x="530225" y="4065588"/>
          <p14:tracePt t="3603" x="592138" y="4127500"/>
          <p14:tracePt t="3609" x="706438" y="4233863"/>
          <p14:tracePt t="3616" x="857250" y="4338638"/>
          <p14:tracePt t="3623" x="1025525" y="4427538"/>
          <p14:tracePt t="3629" x="1174750" y="4516438"/>
          <p14:tracePt t="3636" x="1325563" y="4603750"/>
          <p14:tracePt t="3643" x="1412875" y="4648200"/>
          <p14:tracePt t="3650" x="1493838" y="4675188"/>
          <p14:tracePt t="3656" x="1573213" y="4710113"/>
          <p14:tracePt t="3663" x="1643063" y="4737100"/>
          <p14:tracePt t="3670" x="1704975" y="4764088"/>
          <p14:tracePt t="3677" x="1766888" y="4781550"/>
          <p14:tracePt t="3685" x="1811338" y="4789488"/>
          <p14:tracePt t="3691" x="1846263" y="4806950"/>
          <p14:tracePt t="3697" x="1890713" y="4816475"/>
          <p14:tracePt t="3704" x="1917700" y="4826000"/>
          <p14:tracePt t="3711" x="1960563" y="4833938"/>
          <p14:tracePt t="3718" x="1979613" y="4833938"/>
          <p14:tracePt t="3724" x="2005013" y="4833938"/>
          <p14:tracePt t="3731" x="2022475" y="4833938"/>
          <p14:tracePt t="3738" x="2032000" y="4833938"/>
          <p14:tracePt t="3745" x="2041525" y="4833938"/>
          <p14:tracePt t="3758" x="2049463" y="4833938"/>
          <p14:tracePt t="3765" x="2058988" y="4833938"/>
          <p14:tracePt t="3772" x="2066925" y="4833938"/>
          <p14:tracePt t="3779" x="2076450" y="4833938"/>
          <p14:tracePt t="3786" x="2084388" y="4833938"/>
          <p14:tracePt t="3792" x="2093913" y="4833938"/>
          <p14:tracePt t="3813" x="2103438" y="4833938"/>
          <p14:tracePt t="3826" x="2111375" y="4833938"/>
          <p14:tracePt t="3834" x="2120900" y="4833938"/>
          <p14:tracePt t="3840" x="2138363" y="4826000"/>
          <p14:tracePt t="3846" x="2163763" y="4816475"/>
          <p14:tracePt t="3853" x="2208213" y="4799013"/>
          <p14:tracePt t="3860" x="2252663" y="4772025"/>
          <p14:tracePt t="3867" x="2297113" y="4754563"/>
          <p14:tracePt t="3874" x="2341563" y="4745038"/>
          <p14:tracePt t="3880" x="2376488" y="4719638"/>
          <p14:tracePt t="3887" x="2411413" y="4710113"/>
          <p14:tracePt t="3894" x="2447925" y="4702175"/>
          <p14:tracePt t="3901" x="2482850" y="4692650"/>
          <p14:tracePt t="3908" x="2509838" y="4684713"/>
          <p14:tracePt t="3918" x="2535238" y="4675188"/>
          <p14:tracePt t="3921" x="2552700" y="4675188"/>
          <p14:tracePt t="3928" x="2579688" y="4657725"/>
          <p14:tracePt t="3934" x="2614613" y="4657725"/>
          <p14:tracePt t="3941" x="2632075" y="4648200"/>
          <p14:tracePt t="3948" x="2651125" y="4648200"/>
          <p14:tracePt t="3955" x="2676525" y="4640263"/>
          <p14:tracePt t="3962" x="2693988" y="4630738"/>
          <p14:tracePt t="3969" x="2713038" y="4622800"/>
          <p14:tracePt t="3976" x="2738438" y="4613275"/>
          <p14:tracePt t="3982" x="2773363" y="4613275"/>
          <p14:tracePt t="3989" x="2792413" y="4603750"/>
          <p14:tracePt t="3996" x="2809875" y="4595813"/>
          <p14:tracePt t="4003" x="2827338" y="4595813"/>
          <p14:tracePt t="4009" x="2835275" y="4595813"/>
          <p14:tracePt t="4017" x="2862263" y="4586288"/>
          <p14:tracePt t="4023" x="2871788" y="4586288"/>
          <p14:tracePt t="4030" x="2871788" y="4578350"/>
          <p14:tracePt t="4036" x="2879725" y="4578350"/>
          <p14:tracePt t="4044" x="2889250" y="4568825"/>
          <p14:tracePt t="4051" x="2897188" y="4568825"/>
          <p14:tracePt t="4057" x="2906713" y="4568825"/>
          <p14:tracePt t="4064" x="2916238" y="4568825"/>
          <p14:tracePt t="4077" x="2924175" y="4560888"/>
          <p14:tracePt t="4091" x="2933700" y="4551363"/>
          <p14:tracePt t="4097" x="2941638" y="4551363"/>
          <p14:tracePt t="4104" x="2951163" y="4541838"/>
          <p14:tracePt t="4111" x="2951163" y="4533900"/>
          <p14:tracePt t="4118" x="2959100" y="4533900"/>
          <p14:tracePt t="4125" x="2968625" y="4524375"/>
          <p14:tracePt t="4131" x="2986088" y="4516438"/>
          <p14:tracePt t="4145" x="2986088" y="4506913"/>
          <p14:tracePt t="4152" x="2995613" y="4498975"/>
          <p14:tracePt t="4159" x="3003550" y="4489450"/>
          <p14:tracePt t="4165" x="3013075" y="4489450"/>
          <p14:tracePt t="4172" x="3021013" y="4479925"/>
          <p14:tracePt t="4179" x="3021013" y="4471988"/>
          <p14:tracePt t="4186" x="3030538" y="4462463"/>
          <p14:tracePt t="4193" x="3038475" y="4462463"/>
          <p14:tracePt t="4206" x="3048000" y="4462463"/>
          <p14:tracePt t="4213" x="3057525" y="4454525"/>
          <p14:tracePt t="4220" x="3057525" y="4445000"/>
          <p14:tracePt t="4226" x="3065463" y="4445000"/>
          <p14:tracePt t="4235" x="3074988" y="4437063"/>
          <p14:tracePt t="4240" x="3082925" y="4427538"/>
          <p14:tracePt t="4247" x="3092450" y="4427538"/>
          <p14:tracePt t="4254" x="3092450" y="4419600"/>
          <p14:tracePt t="4267" x="3092450" y="4410075"/>
          <p14:tracePt t="4274" x="3100388" y="4410075"/>
          <p14:tracePt t="4288" x="3100388" y="4400550"/>
          <p14:tracePt t="4308" x="3109913" y="4392613"/>
          <p14:tracePt t="4322" x="3119438" y="4383088"/>
          <p14:tracePt t="4342" x="3127375" y="4375150"/>
          <p14:tracePt t="4356" x="3136900" y="4365625"/>
          <p14:tracePt t="4369" x="3136900" y="4357688"/>
          <p14:tracePt t="4384" x="3144838" y="4357688"/>
          <p14:tracePt t="4403" x="3144838" y="4348163"/>
          <p14:tracePt t="4417" x="3154363" y="4338638"/>
          <p14:tracePt t="4444" x="3154363" y="4330700"/>
          <p14:tracePt t="4457" x="3154363" y="4321175"/>
          <p14:tracePt t="4478" x="3162300" y="4313238"/>
          <p14:tracePt t="4492" x="3162300" y="4303713"/>
          <p14:tracePt t="4519" x="3162300" y="4295775"/>
          <p14:tracePt t="4573" x="3162300" y="4286250"/>
          <p14:tracePt t="4586" x="3162300" y="4276725"/>
          <p14:tracePt t="4607" x="3162300" y="4268788"/>
          <p14:tracePt t="4620" x="3162300" y="4259263"/>
          <p14:tracePt t="4695" x="3171825" y="4251325"/>
          <p14:tracePt t="4763" x="3179763" y="4251325"/>
          <p14:tracePt t="4783" x="3179763" y="4241800"/>
          <p14:tracePt t="5149" x="3189288" y="4233863"/>
          <p14:tracePt t="5156" x="3189288" y="4224338"/>
          <p14:tracePt t="5163" x="3189288" y="4214813"/>
          <p14:tracePt t="5170" x="3189288" y="4206875"/>
          <p14:tracePt t="5177" x="3198813" y="4206875"/>
          <p14:tracePt t="5184" x="3206750" y="4206875"/>
          <p14:tracePt t="5190" x="3216275" y="4197350"/>
          <p14:tracePt t="5197" x="3224213" y="4189413"/>
          <p14:tracePt t="5204" x="3233738" y="4179888"/>
          <p14:tracePt t="5211" x="3241675" y="4171950"/>
          <p14:tracePt t="5218" x="3251200" y="4162425"/>
          <p14:tracePt t="5224" x="3268663" y="4152900"/>
          <p14:tracePt t="5231" x="3303588" y="4135438"/>
          <p14:tracePt t="5238" x="3340100" y="4127500"/>
          <p14:tracePt t="5245" x="3375025" y="4110038"/>
          <p14:tracePt t="5251" x="3402013" y="4092575"/>
          <p14:tracePt t="5258" x="3427413" y="4083050"/>
          <p14:tracePt t="5266" x="3444875" y="4073525"/>
          <p14:tracePt t="5272" x="3489325" y="4073525"/>
          <p14:tracePt t="5279" x="3506788" y="4065588"/>
          <p14:tracePt t="5285" x="3525838" y="4065588"/>
          <p14:tracePt t="5292" x="3533775" y="4056063"/>
          <p14:tracePt t="5299" x="3551238" y="4056063"/>
          <p14:tracePt t="5306" x="3568700" y="4056063"/>
          <p14:tracePt t="5319" x="3578225" y="4056063"/>
          <p14:tracePt t="5326" x="3586163" y="4056063"/>
          <p14:tracePt t="5333" x="3605213" y="4056063"/>
          <p14:tracePt t="5340" x="3613150" y="4056063"/>
          <p14:tracePt t="5346" x="3622675" y="4056063"/>
          <p14:tracePt t="5360" x="3640138" y="4065588"/>
          <p14:tracePt t="5366" x="3648075" y="4065588"/>
          <p14:tracePt t="5374" x="3657600" y="4065588"/>
          <p14:tracePt t="5381" x="3667125" y="4073525"/>
          <p14:tracePt t="5388" x="3684588" y="4073525"/>
          <p14:tracePt t="5394" x="3692525" y="4083050"/>
          <p14:tracePt t="5408" x="3702050" y="4083050"/>
          <p14:tracePt t="5414" x="3709988" y="4092575"/>
          <p14:tracePt t="5421" x="3719513" y="4092575"/>
          <p14:tracePt t="5428" x="3729038" y="4100513"/>
          <p14:tracePt t="5442" x="3736975" y="4100513"/>
          <p14:tracePt t="5450" x="3746500" y="4100513"/>
          <p14:tracePt t="5455" x="3746500" y="4110038"/>
          <p14:tracePt t="5462" x="3754438" y="4110038"/>
          <p14:tracePt t="5469" x="3763963" y="4110038"/>
          <p14:tracePt t="5475" x="3771900" y="4117975"/>
          <p14:tracePt t="5489" x="3771900" y="4127500"/>
          <p14:tracePt t="5496" x="3781425" y="4127500"/>
          <p14:tracePt t="5509" x="3789363" y="4127500"/>
          <p14:tracePt t="5543" x="3798888" y="4127500"/>
          <p14:tracePt t="5557" x="3808413" y="4135438"/>
          <p14:tracePt t="5638" x="3808413" y="4144963"/>
          <p14:tracePt t="6168" x="3816350" y="4144963"/>
        </p14:tracePtLst>
      </p14:laserTrace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16339-F886-B6DD-CBA3-5E4A1742E430}"/>
              </a:ext>
            </a:extLst>
          </p:cNvPr>
          <p:cNvSpPr>
            <a:spLocks noGrp="1"/>
          </p:cNvSpPr>
          <p:nvPr>
            <p:ph type="title"/>
          </p:nvPr>
        </p:nvSpPr>
        <p:spPr/>
        <p:txBody>
          <a:bodyPr/>
          <a:lstStyle/>
          <a:p>
            <a:r>
              <a:rPr lang="en-US" dirty="0"/>
              <a:t>Variable steering ratio</a:t>
            </a:r>
          </a:p>
        </p:txBody>
      </p:sp>
      <p:sp>
        <p:nvSpPr>
          <p:cNvPr id="3" name="Content Placeholder 2">
            <a:extLst>
              <a:ext uri="{FF2B5EF4-FFF2-40B4-BE49-F238E27FC236}">
                <a16:creationId xmlns:a16="http://schemas.microsoft.com/office/drawing/2014/main" id="{8919F69A-2DAA-0189-DBEB-7BD18F0B31DA}"/>
              </a:ext>
            </a:extLst>
          </p:cNvPr>
          <p:cNvSpPr>
            <a:spLocks noGrp="1"/>
          </p:cNvSpPr>
          <p:nvPr>
            <p:ph idx="1"/>
          </p:nvPr>
        </p:nvSpPr>
        <p:spPr/>
        <p:txBody>
          <a:bodyPr>
            <a:normAutofit/>
          </a:bodyPr>
          <a:lstStyle/>
          <a:p>
            <a:r>
              <a:rPr lang="en-US" sz="2400" b="0" i="0" dirty="0">
                <a:solidFill>
                  <a:srgbClr val="231F20"/>
                </a:solidFill>
                <a:effectLst/>
                <a:latin typeface="HelveticaNeue-Light"/>
                <a:ea typeface="Calibri" panose="020F0502020204030204" pitchFamily="34" charset="0"/>
                <a:cs typeface="Times New Roman" panose="02020603050405020304" pitchFamily="18" charset="0"/>
              </a:rPr>
              <a:t>The variable steering gear ratio adapts the steering gear ratio to the road speed and the steering angle requested by the driver The driver no longer needs to grip the steering wheel excessively. When the vehicle is stationary, 2 turns are enough to move the steering wheel from one lock to the other.</a:t>
            </a:r>
            <a:endParaRPr lang="en-US" sz="2400" b="0" i="0" dirty="0">
              <a:solidFill>
                <a:srgbClr val="231F20"/>
              </a:solidFill>
              <a:latin typeface="HelveticaNeue-Light"/>
              <a:ea typeface="Calibri" panose="020F0502020204030204" pitchFamily="34" charset="0"/>
              <a:cs typeface="Times New Roman" panose="02020603050405020304" pitchFamily="18" charset="0"/>
            </a:endParaRPr>
          </a:p>
          <a:p>
            <a:r>
              <a:rPr lang="en-US" sz="2400" b="0" i="0" dirty="0">
                <a:solidFill>
                  <a:srgbClr val="231F20"/>
                </a:solidFill>
                <a:effectLst/>
                <a:latin typeface="HelveticaNeue-Light"/>
                <a:ea typeface="Calibri" panose="020F0502020204030204" pitchFamily="34" charset="0"/>
                <a:cs typeface="Times New Roman" panose="02020603050405020304" pitchFamily="18" charset="0"/>
              </a:rPr>
              <a:t>At high speeds (&gt; 75 mph), active steering allows a more indirect steering gear ratio than do conventional steering systems. The servomotor operates in the opposite direction to the steering-wheel angle at high speeds. </a:t>
            </a:r>
          </a:p>
          <a:p>
            <a:r>
              <a:rPr lang="en-US" sz="2400" b="0" i="0" dirty="0">
                <a:solidFill>
                  <a:srgbClr val="231F20"/>
                </a:solidFill>
                <a:effectLst/>
                <a:latin typeface="HelveticaNeue-Light"/>
                <a:ea typeface="Calibri" panose="020F0502020204030204" pitchFamily="34" charset="0"/>
                <a:cs typeface="Times New Roman" panose="02020603050405020304" pitchFamily="18" charset="0"/>
              </a:rPr>
              <a:t>Unintentional steering movements are prevented in conjunction with the increased steering torque level (</a:t>
            </a:r>
            <a:r>
              <a:rPr lang="en-US" sz="2400" b="0" i="0" dirty="0" err="1">
                <a:solidFill>
                  <a:srgbClr val="231F20"/>
                </a:solidFill>
                <a:effectLst/>
                <a:latin typeface="HelveticaNeue-Light"/>
                <a:ea typeface="Calibri" panose="020F0502020204030204" pitchFamily="34" charset="0"/>
                <a:cs typeface="Times New Roman" panose="02020603050405020304" pitchFamily="18" charset="0"/>
              </a:rPr>
              <a:t>Servotronic</a:t>
            </a:r>
            <a:r>
              <a:rPr lang="en-US" sz="2400" b="0" i="0" dirty="0">
                <a:solidFill>
                  <a:srgbClr val="231F20"/>
                </a:solidFill>
                <a:effectLst/>
                <a:latin typeface="HelveticaNeue-Light"/>
                <a:ea typeface="Calibri" panose="020F0502020204030204" pitchFamily="34" charset="0"/>
                <a:cs typeface="Times New Roman" panose="02020603050405020304" pitchFamily="18" charset="0"/>
              </a:rPr>
              <a:t>).</a:t>
            </a:r>
            <a:endParaRPr lang="en-US" sz="3600" dirty="0"/>
          </a:p>
        </p:txBody>
      </p:sp>
      <p:pic>
        <p:nvPicPr>
          <p:cNvPr id="5" name="Audio 4">
            <a:hlinkClick r:id="" action="ppaction://media"/>
            <a:extLst>
              <a:ext uri="{FF2B5EF4-FFF2-40B4-BE49-F238E27FC236}">
                <a16:creationId xmlns:a16="http://schemas.microsoft.com/office/drawing/2014/main" id="{C767C566-6156-D9F8-920D-379265C0ADE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099865089"/>
      </p:ext>
    </p:extLst>
  </p:cSld>
  <p:clrMapOvr>
    <a:masterClrMapping/>
  </p:clrMapOvr>
  <mc:AlternateContent xmlns:mc="http://schemas.openxmlformats.org/markup-compatibility/2006">
    <mc:Choice xmlns:p14="http://schemas.microsoft.com/office/powerpoint/2010/main" Requires="p14">
      <p:transition spd="slow" p14:dur="2000" advTm="96493"/>
    </mc:Choice>
    <mc:Fallback>
      <p:transition spd="slow" advTm="96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734" x="2465388" y="292100"/>
          <p14:tracePt t="740" x="2428875" y="292100"/>
          <p14:tracePt t="748" x="2386013" y="282575"/>
          <p14:tracePt t="754" x="2349500" y="282575"/>
          <p14:tracePt t="761" x="2306638" y="282575"/>
          <p14:tracePt t="768" x="2270125" y="282575"/>
          <p14:tracePt t="774" x="2225675" y="282575"/>
          <p14:tracePt t="783" x="2190750" y="282575"/>
          <p14:tracePt t="788" x="2146300" y="282575"/>
          <p14:tracePt t="795" x="2111375" y="282575"/>
          <p14:tracePt t="802" x="2084388" y="282575"/>
          <p14:tracePt t="808" x="2041525" y="282575"/>
          <p14:tracePt t="816" x="2005013" y="282575"/>
          <p14:tracePt t="822" x="1960563" y="282575"/>
          <p14:tracePt t="829" x="1935163" y="282575"/>
          <p14:tracePt t="836" x="1890713" y="282575"/>
          <p14:tracePt t="842" x="1863725" y="282575"/>
          <p14:tracePt t="850" x="1828800" y="282575"/>
          <p14:tracePt t="856" x="1811338" y="282575"/>
          <p14:tracePt t="864" x="1784350" y="282575"/>
          <p14:tracePt t="870" x="1739900" y="282575"/>
          <p14:tracePt t="877" x="1714500" y="282575"/>
          <p14:tracePt t="883" x="1687513" y="282575"/>
          <p14:tracePt t="890" x="1670050" y="282575"/>
          <p14:tracePt t="898" x="1643063" y="282575"/>
          <p14:tracePt t="904" x="1625600" y="282575"/>
          <p14:tracePt t="911" x="1590675" y="282575"/>
          <p14:tracePt t="917" x="1563688" y="282575"/>
          <p14:tracePt t="924" x="1546225" y="282575"/>
          <p14:tracePt t="933" x="1519238" y="282575"/>
          <p14:tracePt t="938" x="1493838" y="282575"/>
          <p14:tracePt t="945" x="1474788" y="282575"/>
          <p14:tracePt t="951" x="1449388" y="282575"/>
          <p14:tracePt t="959" x="1431925" y="282575"/>
          <p14:tracePt t="966" x="1412875" y="282575"/>
          <p14:tracePt t="972" x="1395413" y="282575"/>
          <p14:tracePt t="979" x="1377950" y="282575"/>
          <p14:tracePt t="986" x="1360488" y="282575"/>
          <p14:tracePt t="992" x="1343025" y="282575"/>
          <p14:tracePt t="1000" x="1316038" y="282575"/>
          <p14:tracePt t="1006" x="1298575" y="282575"/>
          <p14:tracePt t="1014" x="1281113" y="282575"/>
          <p14:tracePt t="1019" x="1263650" y="282575"/>
          <p14:tracePt t="1026" x="1246188" y="282575"/>
          <p14:tracePt t="1040" x="1228725" y="292100"/>
          <p14:tracePt t="1048" x="1209675" y="292100"/>
          <p14:tracePt t="1054" x="1201738" y="300038"/>
          <p14:tracePt t="1060" x="1184275" y="300038"/>
          <p14:tracePt t="1067" x="1166813" y="300038"/>
          <p14:tracePt t="1074" x="1147763" y="309563"/>
          <p14:tracePt t="1082" x="1130300" y="317500"/>
          <p14:tracePt t="1088" x="1112838" y="327025"/>
          <p14:tracePt t="1095" x="1087438" y="336550"/>
          <p14:tracePt t="1101" x="1050925" y="344488"/>
          <p14:tracePt t="1108" x="1025525" y="354013"/>
          <p14:tracePt t="1116" x="998538" y="371475"/>
          <p14:tracePt t="1122" x="981075" y="379413"/>
          <p14:tracePt t="1128" x="936625" y="406400"/>
          <p14:tracePt t="1135" x="919163" y="415925"/>
          <p14:tracePt t="1142" x="884238" y="433388"/>
          <p14:tracePt t="1149" x="865188" y="450850"/>
          <p14:tracePt t="1156" x="847725" y="458788"/>
          <p14:tracePt t="1162" x="830263" y="477838"/>
          <p14:tracePt t="1169" x="812800" y="495300"/>
          <p14:tracePt t="1176" x="795338" y="503238"/>
          <p14:tracePt t="1184" x="785813" y="520700"/>
          <p14:tracePt t="1190" x="768350" y="547688"/>
          <p14:tracePt t="1197" x="750888" y="565150"/>
          <p14:tracePt t="1203" x="733425" y="582613"/>
          <p14:tracePt t="1210" x="723900" y="601663"/>
          <p14:tracePt t="1217" x="698500" y="627063"/>
          <p14:tracePt t="1224" x="681038" y="663575"/>
          <p14:tracePt t="1232" x="661988" y="698500"/>
          <p14:tracePt t="1237" x="636588" y="760413"/>
          <p14:tracePt t="1244" x="609600" y="822325"/>
          <p14:tracePt t="1251" x="582613" y="901700"/>
          <p14:tracePt t="1258" x="574675" y="971550"/>
          <p14:tracePt t="1266" x="547688" y="1050925"/>
          <p14:tracePt t="1271" x="547688" y="1104900"/>
          <p14:tracePt t="1278" x="538163" y="1157288"/>
          <p14:tracePt t="1285" x="538163" y="1201738"/>
          <p14:tracePt t="1292" x="538163" y="1236663"/>
          <p14:tracePt t="1299" x="538163" y="1263650"/>
          <p14:tracePt t="1305" x="538163" y="1281113"/>
          <p14:tracePt t="1312" x="538163" y="1316038"/>
          <p14:tracePt t="1319" x="538163" y="1335088"/>
          <p14:tracePt t="1326" x="538163" y="1360488"/>
          <p14:tracePt t="1332" x="538163" y="1387475"/>
          <p14:tracePt t="1339" x="538163" y="1404938"/>
          <p14:tracePt t="1347" x="538163" y="1431925"/>
          <p14:tracePt t="1353" x="538163" y="1449388"/>
          <p14:tracePt t="1360" x="538163" y="1466850"/>
          <p14:tracePt t="1366" x="538163" y="1484313"/>
          <p14:tracePt t="1373" x="538163" y="1511300"/>
          <p14:tracePt t="1381" x="547688" y="1520825"/>
          <p14:tracePt t="1387" x="557213" y="1538288"/>
          <p14:tracePt t="1394" x="565150" y="1555750"/>
          <p14:tracePt t="1401" x="582613" y="1573213"/>
          <p14:tracePt t="1407" x="600075" y="1590675"/>
          <p14:tracePt t="1415" x="619125" y="1625600"/>
          <p14:tracePt t="1421" x="661988" y="1670050"/>
          <p14:tracePt t="1428" x="698500" y="1697038"/>
          <p14:tracePt t="1435" x="741363" y="1731963"/>
          <p14:tracePt t="1441" x="785813" y="1749425"/>
          <p14:tracePt t="1449" x="847725" y="1793875"/>
          <p14:tracePt t="1455" x="892175" y="1811338"/>
          <p14:tracePt t="1462" x="936625" y="1838325"/>
          <p14:tracePt t="1468" x="981075" y="1855788"/>
          <p14:tracePt t="1475" x="1016000" y="1865313"/>
          <p14:tracePt t="1482" x="1060450" y="1873250"/>
          <p14:tracePt t="1489" x="1104900" y="1890713"/>
          <p14:tracePt t="1496" x="1157288" y="1900238"/>
          <p14:tracePt t="1503" x="1201738" y="1900238"/>
          <p14:tracePt t="1509" x="1263650" y="1908175"/>
          <p14:tracePt t="1517" x="1333500" y="1908175"/>
          <p14:tracePt t="1523" x="1431925" y="1908175"/>
          <p14:tracePt t="1531" x="1536700" y="1927225"/>
          <p14:tracePt t="1537" x="1643063" y="1935163"/>
          <p14:tracePt t="1544" x="1722438" y="1962150"/>
          <p14:tracePt t="1550" x="1811338" y="1962150"/>
          <p14:tracePt t="1557" x="1863725" y="1970088"/>
          <p14:tracePt t="1565" x="1925638" y="1989138"/>
          <p14:tracePt t="1571" x="1997075" y="1989138"/>
          <p14:tracePt t="1578" x="2032000" y="1989138"/>
          <p14:tracePt t="1584" x="2076450" y="1997075"/>
          <p14:tracePt t="1591" x="2111375" y="1997075"/>
          <p14:tracePt t="1598" x="2155825" y="2006600"/>
          <p14:tracePt t="1605" x="2208213" y="2006600"/>
          <p14:tracePt t="1611" x="2252663" y="2006600"/>
          <p14:tracePt t="1633" x="2428875" y="2014538"/>
          <p14:tracePt t="1639" x="2490788" y="2032000"/>
          <p14:tracePt t="1646" x="2544763" y="2032000"/>
          <p14:tracePt t="1652" x="2597150" y="2032000"/>
          <p14:tracePt t="1659" x="2641600" y="2041525"/>
          <p14:tracePt t="1666" x="2676525" y="2041525"/>
          <p14:tracePt t="1673" x="2713038" y="2051050"/>
          <p14:tracePt t="1680" x="2738438" y="2051050"/>
          <p14:tracePt t="1686" x="2765425" y="2051050"/>
          <p14:tracePt t="1693" x="2792413" y="2058988"/>
          <p14:tracePt t="1700" x="2809875" y="2058988"/>
          <p14:tracePt t="1707" x="2835275" y="2058988"/>
          <p14:tracePt t="1715" x="2871788" y="2058988"/>
          <p14:tracePt t="1720" x="2897188" y="2058988"/>
          <p14:tracePt t="1727" x="2933700" y="2058988"/>
          <p14:tracePt t="1734" x="2968625" y="2068513"/>
          <p14:tracePt t="1741" x="3021013" y="2068513"/>
          <p14:tracePt t="1749" x="3074988" y="2068513"/>
          <p14:tracePt t="1754" x="3109913" y="2068513"/>
          <p14:tracePt t="1761" x="3162300" y="2068513"/>
          <p14:tracePt t="1768" x="3224213" y="2068513"/>
          <p14:tracePt t="1775" x="3260725" y="2058988"/>
          <p14:tracePt t="1782" x="3313113" y="2058988"/>
          <p14:tracePt t="1788" x="3357563" y="2058988"/>
          <p14:tracePt t="1795" x="3409950" y="2058988"/>
          <p14:tracePt t="1802" x="3444875" y="2058988"/>
          <p14:tracePt t="1809" x="3481388" y="2058988"/>
          <p14:tracePt t="1816" x="3516313" y="2058988"/>
          <p14:tracePt t="1823" x="3543300" y="2058988"/>
          <p14:tracePt t="1829" x="3586163" y="2058988"/>
          <p14:tracePt t="1836" x="3622675" y="2058988"/>
          <p14:tracePt t="1843" x="3667125" y="2058988"/>
          <p14:tracePt t="1850" x="3692525" y="2051050"/>
          <p14:tracePt t="1857" x="3736975" y="2032000"/>
          <p14:tracePt t="1864" x="3771900" y="2032000"/>
          <p14:tracePt t="1870" x="3816350" y="2024063"/>
          <p14:tracePt t="1877" x="3851275" y="2024063"/>
          <p14:tracePt t="1884" x="3895725" y="2014538"/>
          <p14:tracePt t="1890" x="3932238" y="2014538"/>
          <p14:tracePt t="1899" x="3967163" y="2006600"/>
          <p14:tracePt t="1904" x="3992563" y="2006600"/>
          <p14:tracePt t="1911" x="4019550" y="1997075"/>
          <p14:tracePt t="1918" x="4037013" y="1997075"/>
          <p14:tracePt t="1924" x="4073525" y="1997075"/>
          <p14:tracePt t="1932" x="4098925" y="1989138"/>
          <p14:tracePt t="1938" x="4135438" y="1989138"/>
          <p14:tracePt t="1945" x="4160838" y="1979613"/>
          <p14:tracePt t="1952" x="4205288" y="1970088"/>
          <p14:tracePt t="1958" x="4257675" y="1952625"/>
          <p14:tracePt t="1965" x="4319588" y="1944688"/>
          <p14:tracePt t="1973" x="4391025" y="1935163"/>
          <p14:tracePt t="1979" x="4487863" y="1908175"/>
          <p14:tracePt t="1986" x="4559300" y="1890713"/>
          <p14:tracePt t="1993" x="4621213" y="1865313"/>
          <p14:tracePt t="2000" x="4691063" y="1855788"/>
          <p14:tracePt t="2006" x="4752975" y="1828800"/>
          <p14:tracePt t="2015" x="4814888" y="1811338"/>
          <p14:tracePt t="2020" x="4859338" y="1803400"/>
          <p14:tracePt t="2026" x="4911725" y="1776413"/>
          <p14:tracePt t="2033" x="4973638" y="1749425"/>
          <p14:tracePt t="2040" x="5035550" y="1741488"/>
          <p14:tracePt t="2048" x="5097463" y="1714500"/>
          <p14:tracePt t="2054" x="5132388" y="1704975"/>
          <p14:tracePt t="2061" x="5176838" y="1679575"/>
          <p14:tracePt t="2067" x="5221288" y="1670050"/>
          <p14:tracePt t="2074" x="5265738" y="1652588"/>
          <p14:tracePt t="2082" x="5300663" y="1643063"/>
          <p14:tracePt t="2088" x="5335588" y="1635125"/>
          <p14:tracePt t="2095" x="5362575" y="1608138"/>
          <p14:tracePt t="2101" x="5389563" y="1608138"/>
          <p14:tracePt t="2108" x="5424488" y="1590675"/>
          <p14:tracePt t="2115" x="5451475" y="1590675"/>
          <p14:tracePt t="2122" x="5476875" y="1573213"/>
          <p14:tracePt t="2129" x="5503863" y="1563688"/>
          <p14:tracePt t="2135" x="5538788" y="1555750"/>
          <p14:tracePt t="2143" x="5565775" y="1546225"/>
          <p14:tracePt t="2150" x="5592763" y="1528763"/>
          <p14:tracePt t="2156" x="5627688" y="1520825"/>
          <p14:tracePt t="2163" x="5654675" y="1511300"/>
          <p14:tracePt t="2169" x="5680075" y="1511300"/>
          <p14:tracePt t="2176" x="5724525" y="1501775"/>
          <p14:tracePt t="2183" x="5751513" y="1493838"/>
          <p14:tracePt t="2190" x="5795963" y="1484313"/>
          <p14:tracePt t="2198" x="5830888" y="1476375"/>
          <p14:tracePt t="2203" x="5875338" y="1466850"/>
          <p14:tracePt t="2210" x="5902325" y="1466850"/>
          <p14:tracePt t="2217" x="5927725" y="1449388"/>
          <p14:tracePt t="2224" x="5964238" y="1449388"/>
          <p14:tracePt t="2231" x="5989638" y="1449388"/>
          <p14:tracePt t="2238" x="6016625" y="1449388"/>
          <p14:tracePt t="2244" x="6034088" y="1449388"/>
          <p14:tracePt t="2251" x="6043613" y="1449388"/>
          <p14:tracePt t="2258" x="6061075" y="1449388"/>
          <p14:tracePt t="2265" x="6069013" y="1449388"/>
          <p14:tracePt t="2278" x="6069013" y="1458913"/>
          <p14:tracePt t="2285" x="6078538" y="1458913"/>
          <p14:tracePt t="2292" x="6086475" y="1458913"/>
          <p14:tracePt t="2299" x="6096000" y="1458913"/>
          <p14:tracePt t="2305" x="6105525" y="1458913"/>
          <p14:tracePt t="2313" x="6113463" y="1458913"/>
          <p14:tracePt t="2319" x="6122988" y="1458913"/>
          <p14:tracePt t="2340" x="6130925" y="1458913"/>
          <p14:tracePt t="2353" x="6140450" y="1458913"/>
          <p14:tracePt t="2374" x="6148388" y="1458913"/>
          <p14:tracePt t="2387" x="6157913" y="1458913"/>
          <p14:tracePt t="2408" x="6167438" y="1458913"/>
          <p14:tracePt t="2435" x="6167438" y="1449388"/>
          <p14:tracePt t="2448" x="6175375" y="1439863"/>
          <p14:tracePt t="2462" x="6175375" y="1431925"/>
          <p14:tracePt t="2482" x="6175375" y="1422400"/>
          <p14:tracePt t="2489" x="6175375" y="1414463"/>
          <p14:tracePt t="2498" x="6175375" y="1404938"/>
          <p14:tracePt t="2510" x="6175375" y="1397000"/>
          <p14:tracePt t="2523" x="6175375" y="1387475"/>
          <p14:tracePt t="2531" x="6175375" y="1377950"/>
          <p14:tracePt t="2537" x="6175375" y="1360488"/>
          <p14:tracePt t="2544" x="6175375" y="1352550"/>
          <p14:tracePt t="2558" x="6175375" y="1343025"/>
          <p14:tracePt t="2565" x="6175375" y="1325563"/>
          <p14:tracePt t="2571" x="6175375" y="1316038"/>
          <p14:tracePt t="2578" x="6175375" y="1308100"/>
          <p14:tracePt t="2598" x="6167438" y="1290638"/>
          <p14:tracePt t="2605" x="6157913" y="1290638"/>
          <p14:tracePt t="2612" x="6148388" y="1281113"/>
          <p14:tracePt t="2618" x="6148388" y="1263650"/>
          <p14:tracePt t="2625" x="6130925" y="1255713"/>
          <p14:tracePt t="2632" x="6113463" y="1236663"/>
          <p14:tracePt t="2639" x="6078538" y="1201738"/>
          <p14:tracePt t="2647" x="6051550" y="1184275"/>
          <p14:tracePt t="2653" x="6024563" y="1166813"/>
          <p14:tracePt t="2659" x="5989638" y="1149350"/>
          <p14:tracePt t="2666" x="5964238" y="1122363"/>
          <p14:tracePt t="2673" x="5927725" y="1095375"/>
          <p14:tracePt t="2680" x="5902325" y="1077913"/>
          <p14:tracePt t="2687" x="5875338" y="1050925"/>
          <p14:tracePt t="2693" x="5857875" y="1033463"/>
          <p14:tracePt t="2700" x="5821363" y="1016000"/>
          <p14:tracePt t="2707" x="5803900" y="998538"/>
          <p14:tracePt t="2715" x="5778500" y="990600"/>
          <p14:tracePt t="2721" x="5761038" y="971550"/>
          <p14:tracePt t="2727" x="5724525" y="946150"/>
          <p14:tracePt t="2734" x="5707063" y="928688"/>
          <p14:tracePt t="2741" x="5689600" y="919163"/>
          <p14:tracePt t="2748" x="5672138" y="901700"/>
          <p14:tracePt t="2755" x="5645150" y="892175"/>
          <p14:tracePt t="2761" x="5627688" y="884238"/>
          <p14:tracePt t="2768" x="5592763" y="866775"/>
          <p14:tracePt t="2775" x="5575300" y="857250"/>
          <p14:tracePt t="2783" x="5548313" y="847725"/>
          <p14:tracePt t="2789" x="5521325" y="822325"/>
          <p14:tracePt t="2796" x="5486400" y="812800"/>
          <p14:tracePt t="2802" x="5459413" y="795338"/>
          <p14:tracePt t="2809" x="5414963" y="785813"/>
          <p14:tracePt t="2816" x="5372100" y="760413"/>
          <p14:tracePt t="2823" x="5318125" y="742950"/>
          <p14:tracePt t="2831" x="5273675" y="715963"/>
          <p14:tracePt t="2836" x="5176838" y="688975"/>
          <p14:tracePt t="2843" x="5080000" y="654050"/>
          <p14:tracePt t="2850" x="4973638" y="609600"/>
          <p14:tracePt t="2857" x="4859338" y="565150"/>
          <p14:tracePt t="2865" x="4762500" y="530225"/>
          <p14:tracePt t="2870" x="4656138" y="485775"/>
          <p14:tracePt t="2877" x="4559300" y="441325"/>
          <p14:tracePt t="2884" x="4452938" y="415925"/>
          <p14:tracePt t="2891" x="4338638" y="388938"/>
          <p14:tracePt t="2898" x="4214813" y="361950"/>
          <p14:tracePt t="2904" x="4116388" y="317500"/>
          <p14:tracePt t="2911" x="4011613" y="309563"/>
          <p14:tracePt t="2918" x="3932238" y="282575"/>
          <p14:tracePt t="2925" x="3860800" y="282575"/>
          <p14:tracePt t="2932" x="3789363" y="265113"/>
          <p14:tracePt t="2938" x="3692525" y="255588"/>
          <p14:tracePt t="2946" x="3640138" y="255588"/>
          <p14:tracePt t="2952" x="3568700" y="255588"/>
          <p14:tracePt t="2959" x="3516313" y="255588"/>
          <p14:tracePt t="2965" x="3463925" y="255588"/>
          <p14:tracePt t="2972" x="3419475" y="255588"/>
          <p14:tracePt t="2981" x="3365500" y="255588"/>
          <p14:tracePt t="2986" x="3340100" y="255588"/>
          <p14:tracePt t="2993" x="3303588" y="255588"/>
          <p14:tracePt t="3000" x="3268663" y="255588"/>
          <p14:tracePt t="3007" x="3241675" y="255588"/>
          <p14:tracePt t="3015" x="3216275" y="255588"/>
          <p14:tracePt t="3020" x="3189288" y="255588"/>
          <p14:tracePt t="3029" x="3154363" y="255588"/>
          <p14:tracePt t="3035" x="3119438" y="255588"/>
          <p14:tracePt t="3040" x="3092450" y="255588"/>
          <p14:tracePt t="3047" x="3048000" y="255588"/>
          <p14:tracePt t="3055" x="3013075" y="265113"/>
          <p14:tracePt t="3061" x="2968625" y="265113"/>
          <p14:tracePt t="3068" x="2933700" y="265113"/>
          <p14:tracePt t="3074" x="2889250" y="265113"/>
          <p14:tracePt t="3081" x="2835275" y="265113"/>
          <p14:tracePt t="3088" x="2782888" y="265113"/>
          <p14:tracePt t="3095" x="2730500" y="265113"/>
          <p14:tracePt t="3102" x="2686050" y="265113"/>
          <p14:tracePt t="3109" x="2632075" y="265113"/>
          <p14:tracePt t="3115" x="2597150" y="265113"/>
          <p14:tracePt t="3122" x="2552700" y="265113"/>
          <p14:tracePt t="3131" x="2517775" y="265113"/>
          <p14:tracePt t="3136" x="2490788" y="265113"/>
          <p14:tracePt t="3142" x="2465388" y="265113"/>
          <p14:tracePt t="3149" x="2420938" y="265113"/>
          <p14:tracePt t="3156" x="2393950" y="265113"/>
          <p14:tracePt t="3164" x="2366963" y="265113"/>
          <p14:tracePt t="3170" x="2324100" y="265113"/>
          <p14:tracePt t="3176" x="2297113" y="265113"/>
          <p14:tracePt t="3183" x="2252663" y="274638"/>
          <p14:tracePt t="3190" x="2225675" y="274638"/>
          <p14:tracePt t="3198" x="2190750" y="282575"/>
          <p14:tracePt t="3204" x="2146300" y="282575"/>
          <p14:tracePt t="3210" x="2103438" y="300038"/>
          <p14:tracePt t="3217" x="2066925" y="300038"/>
          <p14:tracePt t="3224" x="2022475" y="317500"/>
          <p14:tracePt t="3231" x="1970088" y="327025"/>
          <p14:tracePt t="3238" x="1925638" y="336550"/>
          <p14:tracePt t="3245" x="1881188" y="354013"/>
          <p14:tracePt t="3251" x="1846263" y="361950"/>
          <p14:tracePt t="3258" x="1801813" y="379413"/>
          <p14:tracePt t="3266" x="1757363" y="379413"/>
          <p14:tracePt t="3272" x="1731963" y="406400"/>
          <p14:tracePt t="3280" x="1704975" y="415925"/>
          <p14:tracePt t="3285" x="1660525" y="423863"/>
          <p14:tracePt t="3292" x="1635125" y="433388"/>
          <p14:tracePt t="3299" x="1598613" y="441325"/>
          <p14:tracePt t="3306" x="1573213" y="458788"/>
          <p14:tracePt t="3314" x="1546225" y="468313"/>
          <p14:tracePt t="3319" x="1519238" y="477838"/>
          <p14:tracePt t="3326" x="1484313" y="485775"/>
          <p14:tracePt t="3333" x="1457325" y="512763"/>
          <p14:tracePt t="3340" x="1439863" y="520700"/>
          <p14:tracePt t="3348" x="1422400" y="530225"/>
          <p14:tracePt t="3353" x="1404938" y="539750"/>
          <p14:tracePt t="3360" x="1387475" y="547688"/>
          <p14:tracePt t="3367" x="1377950" y="557213"/>
          <p14:tracePt t="3374" x="1360488" y="565150"/>
          <p14:tracePt t="3388" x="1350963" y="565150"/>
          <p14:tracePt t="3394" x="1343025" y="565150"/>
          <p14:tracePt t="3401" x="1333500" y="565150"/>
          <p14:tracePt t="3408" x="1333500" y="574675"/>
          <p14:tracePt t="3415" x="1325563" y="582613"/>
          <p14:tracePt t="3421" x="1325563" y="592138"/>
          <p14:tracePt t="3429" x="1308100" y="592138"/>
          <p14:tracePt t="3435" x="1298575" y="601663"/>
          <p14:tracePt t="3442" x="1290638" y="609600"/>
          <p14:tracePt t="3449" x="1271588" y="619125"/>
          <p14:tracePt t="3455" x="1263650" y="627063"/>
          <p14:tracePt t="3469" x="1254125" y="627063"/>
          <p14:tracePt t="3476" x="1236663" y="636588"/>
          <p14:tracePt t="3483" x="1228725" y="644525"/>
          <p14:tracePt t="3490" x="1209675" y="654050"/>
          <p14:tracePt t="3497" x="1201738" y="663575"/>
          <p14:tracePt t="3503" x="1174750" y="671513"/>
          <p14:tracePt t="3510" x="1157288" y="681038"/>
          <p14:tracePt t="3517" x="1130300" y="698500"/>
          <p14:tracePt t="3523" x="1112838" y="706438"/>
          <p14:tracePt t="3531" x="1095375" y="715963"/>
          <p14:tracePt t="3537" x="1077913" y="723900"/>
          <p14:tracePt t="3544" x="1060450" y="723900"/>
          <p14:tracePt t="3551" x="1042988" y="733425"/>
          <p14:tracePt t="3557" x="1025525" y="742950"/>
          <p14:tracePt t="3565" x="1006475" y="750888"/>
          <p14:tracePt t="3571" x="998538" y="750888"/>
          <p14:tracePt t="3578" x="989013" y="750888"/>
          <p14:tracePt t="3585" x="981075" y="760413"/>
          <p14:tracePt t="3592" x="971550" y="760413"/>
          <p14:tracePt t="3598" x="963613" y="768350"/>
          <p14:tracePt t="3613" x="954088" y="777875"/>
          <p14:tracePt t="3619" x="944563" y="777875"/>
          <p14:tracePt t="3626" x="936625" y="777875"/>
          <p14:tracePt t="3632" x="936625" y="785813"/>
          <p14:tracePt t="3647" x="927100" y="795338"/>
          <p14:tracePt t="3660" x="919163" y="795338"/>
          <p14:tracePt t="3680" x="919163" y="804863"/>
          <p14:tracePt t="3693" x="919163" y="812800"/>
          <p14:tracePt t="3707" x="919163" y="822325"/>
          <p14:tracePt t="3728" x="919163" y="830263"/>
          <p14:tracePt t="3741" x="919163" y="839788"/>
          <p14:tracePt t="3755" x="919163" y="847725"/>
          <p14:tracePt t="3768" x="919163" y="857250"/>
          <p14:tracePt t="3775" x="919163" y="866775"/>
          <p14:tracePt t="3782" x="919163" y="874713"/>
          <p14:tracePt t="3789" x="919163" y="884238"/>
          <p14:tracePt t="3797" x="919163" y="892175"/>
          <p14:tracePt t="3803" x="919163" y="901700"/>
          <p14:tracePt t="3816" x="919163" y="919163"/>
          <p14:tracePt t="3823" x="919163" y="928688"/>
          <p14:tracePt t="3830" x="919163" y="936625"/>
          <p14:tracePt t="3837" x="919163" y="946150"/>
          <p14:tracePt t="3843" x="919163" y="963613"/>
          <p14:tracePt t="3857" x="919163" y="981075"/>
          <p14:tracePt t="3864" x="919163" y="990600"/>
          <p14:tracePt t="3870" x="919163" y="998538"/>
          <p14:tracePt t="3877" x="927100" y="1016000"/>
          <p14:tracePt t="3884" x="927100" y="1025525"/>
          <p14:tracePt t="3891" x="927100" y="1033463"/>
          <p14:tracePt t="3905" x="927100" y="1050925"/>
          <p14:tracePt t="3918" x="927100" y="1060450"/>
          <p14:tracePt t="3925" x="927100" y="1069975"/>
          <p14:tracePt t="3932" x="927100" y="1077913"/>
          <p14:tracePt t="3938" x="927100" y="1087438"/>
          <p14:tracePt t="3952" x="927100" y="1095375"/>
          <p14:tracePt t="3973" x="936625" y="1095375"/>
          <p14:tracePt t="4170" x="936625" y="1104900"/>
          <p14:tracePt t="4183" x="936625" y="1112838"/>
          <p14:tracePt t="4197" x="944563" y="1112838"/>
          <p14:tracePt t="4204" x="944563" y="1122363"/>
          <p14:tracePt t="4217" x="954088" y="1131888"/>
          <p14:tracePt t="4238" x="954088" y="1139825"/>
          <p14:tracePt t="4265" x="963613" y="1149350"/>
          <p14:tracePt t="4286" x="963613" y="1157288"/>
          <p14:tracePt t="4299" x="971550" y="1166813"/>
          <p14:tracePt t="4312" x="971550" y="1174750"/>
          <p14:tracePt t="4320" x="981075" y="1174750"/>
          <p14:tracePt t="4333" x="989013" y="1184275"/>
          <p14:tracePt t="4347" x="998538" y="1193800"/>
          <p14:tracePt t="4361" x="1006475" y="1193800"/>
          <p14:tracePt t="4367" x="1006475" y="1201738"/>
          <p14:tracePt t="4374" x="1006475" y="1211263"/>
          <p14:tracePt t="4381" x="1016000" y="1219200"/>
          <p14:tracePt t="4387" x="1025525" y="1228725"/>
          <p14:tracePt t="4396" x="1033463" y="1236663"/>
          <p14:tracePt t="4401" x="1042988" y="1236663"/>
          <p14:tracePt t="4408" x="1050925" y="1246188"/>
          <p14:tracePt t="4415" x="1060450" y="1246188"/>
          <p14:tracePt t="4422" x="1068388" y="1255713"/>
          <p14:tracePt t="4430" x="1077913" y="1263650"/>
          <p14:tracePt t="4435" x="1087438" y="1273175"/>
          <p14:tracePt t="4442" x="1104900" y="1281113"/>
          <p14:tracePt t="4449" x="1112838" y="1281113"/>
          <p14:tracePt t="4456" x="1122363" y="1290638"/>
          <p14:tracePt t="4463" x="1130300" y="1298575"/>
          <p14:tracePt t="4469" x="1139825" y="1298575"/>
          <p14:tracePt t="4476" x="1147763" y="1308100"/>
          <p14:tracePt t="4483" x="1157288" y="1308100"/>
          <p14:tracePt t="4490" x="1166813" y="1316038"/>
          <p14:tracePt t="4496" x="1184275" y="1325563"/>
          <p14:tracePt t="4503" x="1201738" y="1325563"/>
          <p14:tracePt t="4511" x="1219200" y="1335088"/>
          <p14:tracePt t="4529" x="1246188" y="1343025"/>
          <p14:tracePt t="4532" x="1271588" y="1360488"/>
          <p14:tracePt t="4537" x="1290638" y="1370013"/>
          <p14:tracePt t="4546" x="1316038" y="1370013"/>
          <p14:tracePt t="4551" x="1333500" y="1377950"/>
          <p14:tracePt t="4557" x="1360488" y="1387475"/>
          <p14:tracePt t="4565" x="1387475" y="1404938"/>
          <p14:tracePt t="4571" x="1412875" y="1414463"/>
          <p14:tracePt t="4579" x="1449388" y="1422400"/>
          <p14:tracePt t="4585" x="1484313" y="1422400"/>
          <p14:tracePt t="4592" x="1511300" y="1431925"/>
          <p14:tracePt t="4598" x="1554163" y="1439863"/>
          <p14:tracePt t="4605" x="1590675" y="1449388"/>
          <p14:tracePt t="4613" x="1635125" y="1458913"/>
          <p14:tracePt t="4619" x="1687513" y="1458913"/>
          <p14:tracePt t="4626" x="1731963" y="1466850"/>
          <p14:tracePt t="4633" x="1766888" y="1484313"/>
          <p14:tracePt t="4639" x="1838325" y="1484313"/>
          <p14:tracePt t="4646" x="1881188" y="1493838"/>
          <p14:tracePt t="4653" x="1935163" y="1493838"/>
          <p14:tracePt t="4660" x="1997075" y="1501775"/>
          <p14:tracePt t="4667" x="2049463" y="1511300"/>
          <p14:tracePt t="4673" x="2103438" y="1511300"/>
          <p14:tracePt t="4681" x="2182813" y="1511300"/>
          <p14:tracePt t="4687" x="2252663" y="1528763"/>
          <p14:tracePt t="4695" x="2324100" y="1538288"/>
          <p14:tracePt t="4701" x="2386013" y="1538288"/>
          <p14:tracePt t="4707" x="2438400" y="1555750"/>
          <p14:tracePt t="4714" x="2527300" y="1555750"/>
          <p14:tracePt t="4721" x="2579688" y="1555750"/>
          <p14:tracePt t="4729" x="2668588" y="1555750"/>
          <p14:tracePt t="4735" x="2765425" y="1555750"/>
          <p14:tracePt t="4742" x="2854325" y="1555750"/>
          <p14:tracePt t="4748" x="2959100" y="1555750"/>
          <p14:tracePt t="4755" x="3082925" y="1546225"/>
          <p14:tracePt t="4763" x="3206750" y="1546225"/>
          <p14:tracePt t="4769" x="3330575" y="1546225"/>
          <p14:tracePt t="4775" x="3436938" y="1546225"/>
          <p14:tracePt t="4782" x="3543300" y="1546225"/>
          <p14:tracePt t="4789" x="3613150" y="1546225"/>
          <p14:tracePt t="4797" x="3692525" y="1563688"/>
          <p14:tracePt t="4803" x="3763963" y="1563688"/>
          <p14:tracePt t="4810" x="3798888" y="1573213"/>
          <p14:tracePt t="4816" x="3843338" y="1573213"/>
          <p14:tracePt t="4823" x="3870325" y="1573213"/>
          <p14:tracePt t="4830" x="3895725" y="1573213"/>
          <p14:tracePt t="4836" x="3922713" y="1573213"/>
          <p14:tracePt t="4844" x="3940175" y="1573213"/>
          <p14:tracePt t="4850" x="3975100" y="1573213"/>
          <p14:tracePt t="4857" x="4002088" y="1573213"/>
          <p14:tracePt t="4864" x="4029075" y="1573213"/>
          <p14:tracePt t="4871" x="4054475" y="1573213"/>
          <p14:tracePt t="4879" x="4081463" y="1573213"/>
          <p14:tracePt t="4884" x="4125913" y="1581150"/>
          <p14:tracePt t="4891" x="4152900" y="1581150"/>
          <p14:tracePt t="4898" x="4178300" y="1581150"/>
          <p14:tracePt t="4905" x="4222750" y="1590675"/>
          <p14:tracePt t="4913" x="4249738" y="1590675"/>
          <p14:tracePt t="4919" x="4294188" y="1600200"/>
          <p14:tracePt t="4925" x="4319588" y="1600200"/>
          <p14:tracePt t="4932" x="4364038" y="1600200"/>
          <p14:tracePt t="4939" x="4391025" y="1617663"/>
          <p14:tracePt t="4946" x="4425950" y="1617663"/>
          <p14:tracePt t="4952" x="4460875" y="1617663"/>
          <p14:tracePt t="4959" x="4487863" y="1617663"/>
          <p14:tracePt t="4966" x="4522788" y="1617663"/>
          <p14:tracePt t="4973" x="4567238" y="1617663"/>
          <p14:tracePt t="4979" x="4594225" y="1617663"/>
          <p14:tracePt t="4986" x="4629150" y="1617663"/>
          <p14:tracePt t="4994" x="4673600" y="1617663"/>
          <p14:tracePt t="5000" x="4708525" y="1617663"/>
          <p14:tracePt t="5007" x="4762500" y="1617663"/>
          <p14:tracePt t="5014" x="4824413" y="1617663"/>
          <p14:tracePt t="5020" x="4894263" y="1608138"/>
          <p14:tracePt t="5029" x="4983163" y="1608138"/>
          <p14:tracePt t="5034" x="5045075" y="1600200"/>
          <p14:tracePt t="5041" x="5097463" y="1590675"/>
          <p14:tracePt t="5047" x="5141913" y="1590675"/>
          <p14:tracePt t="5054" x="5168900" y="1573213"/>
          <p14:tracePt t="5062" x="5186363" y="1573213"/>
          <p14:tracePt t="5068" x="5203825" y="1573213"/>
          <p14:tracePt t="5075" x="5221288" y="1573213"/>
          <p14:tracePt t="5082" x="5238750" y="1573213"/>
          <p14:tracePt t="5096" x="5248275" y="1573213"/>
          <p14:tracePt t="5102" x="5265738" y="1573213"/>
          <p14:tracePt t="5109" x="5273675" y="1573213"/>
          <p14:tracePt t="5116" x="5292725" y="1573213"/>
          <p14:tracePt t="5123" x="5300663" y="1573213"/>
          <p14:tracePt t="5129" x="5310188" y="1573213"/>
          <p14:tracePt t="5136" x="5327650" y="1573213"/>
          <p14:tracePt t="5143" x="5335588" y="1573213"/>
          <p14:tracePt t="5150" x="5354638" y="1573213"/>
          <p14:tracePt t="5156" x="5372100" y="1563688"/>
          <p14:tracePt t="5163" x="5380038" y="1563688"/>
          <p14:tracePt t="5170" x="5397500" y="1563688"/>
          <p14:tracePt t="5177" x="5407025" y="1563688"/>
          <p14:tracePt t="5184" x="5414963" y="1563688"/>
          <p14:tracePt t="5190" x="5424488" y="1563688"/>
          <p14:tracePt t="5197" x="5434013" y="1563688"/>
          <p14:tracePt t="5204" x="5451475" y="1563688"/>
          <p14:tracePt t="5213" x="5459413" y="1563688"/>
          <p14:tracePt t="5218" x="5476875" y="1563688"/>
          <p14:tracePt t="5224" x="5495925" y="1563688"/>
          <p14:tracePt t="5238" x="5513388" y="1563688"/>
          <p14:tracePt t="5246" x="5538788" y="1563688"/>
          <p14:tracePt t="5252" x="5557838" y="1563688"/>
          <p14:tracePt t="5259" x="5583238" y="1563688"/>
          <p14:tracePt t="5265" x="5600700" y="1563688"/>
          <p14:tracePt t="5272" x="5637213" y="1563688"/>
          <p14:tracePt t="5279" x="5654675" y="1563688"/>
          <p14:tracePt t="5286" x="5680075" y="1563688"/>
          <p14:tracePt t="5293" x="5699125" y="1563688"/>
          <p14:tracePt t="5299" x="5716588" y="1563688"/>
          <p14:tracePt t="5313" x="5734050" y="1563688"/>
          <p14:tracePt t="5320" x="5741988" y="1563688"/>
          <p14:tracePt t="5327" x="5761038" y="1563688"/>
          <p14:tracePt t="5333" x="5778500" y="1563688"/>
          <p14:tracePt t="5340" x="5786438" y="1563688"/>
          <p14:tracePt t="5347" x="5795963" y="1563688"/>
          <p14:tracePt t="5354" x="5803900" y="1563688"/>
          <p14:tracePt t="5362" x="5821363" y="1563688"/>
          <p14:tracePt t="5367" x="5830888" y="1563688"/>
          <p14:tracePt t="5374" x="5840413" y="1563688"/>
          <p14:tracePt t="5381" x="5848350" y="1563688"/>
          <p14:tracePt t="5388" x="5865813" y="1563688"/>
          <p14:tracePt t="5401" x="5875338" y="1563688"/>
          <p14:tracePt t="5408" x="5883275" y="1563688"/>
          <p14:tracePt t="5415" x="5892800" y="1563688"/>
          <p14:tracePt t="5429" x="5902325" y="1555750"/>
          <p14:tracePt t="5435" x="5910263" y="1555750"/>
          <p14:tracePt t="5442" x="5919788" y="1546225"/>
          <p14:tracePt t="5449" x="5919788" y="1538288"/>
          <p14:tracePt t="5456" x="5927725" y="1528763"/>
          <p14:tracePt t="5463" x="5937250" y="1520825"/>
          <p14:tracePt t="5469" x="5954713" y="1501775"/>
          <p14:tracePt t="5477" x="5981700" y="1484313"/>
          <p14:tracePt t="5483" x="5989638" y="1458913"/>
          <p14:tracePt t="5490" x="6016625" y="1439863"/>
          <p14:tracePt t="5497" x="6034088" y="1422400"/>
          <p14:tracePt t="5512" x="6061075" y="1377950"/>
          <p14:tracePt t="5517" x="6078538" y="1370013"/>
          <p14:tracePt t="5524" x="6086475" y="1360488"/>
          <p14:tracePt t="5531" x="6086475" y="1352550"/>
          <p14:tracePt t="5537" x="6096000" y="1343025"/>
          <p14:tracePt t="5545" x="6113463" y="1335088"/>
          <p14:tracePt t="5551" x="6122988" y="1316038"/>
          <p14:tracePt t="5558" x="6122988" y="1308100"/>
          <p14:tracePt t="5565" x="6130925" y="1298575"/>
          <p14:tracePt t="5571" x="6148388" y="1290638"/>
          <p14:tracePt t="5579" x="6157913" y="1273175"/>
          <p14:tracePt t="5585" x="6167438" y="1263650"/>
          <p14:tracePt t="5592" x="6175375" y="1255713"/>
          <p14:tracePt t="5599" x="6184900" y="1255713"/>
          <p14:tracePt t="5605" x="6192838" y="1236663"/>
          <p14:tracePt t="5613" x="6202363" y="1228725"/>
          <p14:tracePt t="5619" x="6202363" y="1219200"/>
          <p14:tracePt t="5626" x="6202363" y="1211263"/>
          <p14:tracePt t="5633" x="6202363" y="1201738"/>
          <p14:tracePt t="5646" x="6210300" y="1193800"/>
          <p14:tracePt t="5661" x="6219825" y="1184275"/>
          <p14:tracePt t="5667" x="6219825" y="1174750"/>
          <p14:tracePt t="5673" x="6219825" y="1166813"/>
          <p14:tracePt t="5680" x="6219825" y="1157288"/>
          <p14:tracePt t="5688" x="6219825" y="1139825"/>
          <p14:tracePt t="5695" x="6219825" y="1131888"/>
          <p14:tracePt t="5708" x="6210300" y="1112838"/>
          <p14:tracePt t="5714" x="6202363" y="1104900"/>
          <p14:tracePt t="5721" x="6202363" y="1095375"/>
          <p14:tracePt t="5729" x="6202363" y="1087438"/>
          <p14:tracePt t="5735" x="6184900" y="1069975"/>
          <p14:tracePt t="5742" x="6157913" y="1042988"/>
          <p14:tracePt t="5748" x="6140450" y="1025525"/>
          <p14:tracePt t="5755" x="6113463" y="1008063"/>
          <p14:tracePt t="5762" x="6096000" y="981075"/>
          <p14:tracePt t="5769" x="6061075" y="963613"/>
          <p14:tracePt t="5776" x="6034088" y="946150"/>
          <p14:tracePt t="5782" x="6007100" y="936625"/>
          <p14:tracePt t="5789" x="5972175" y="919163"/>
          <p14:tracePt t="5796" x="5937250" y="901700"/>
          <p14:tracePt t="5803" x="5902325" y="884238"/>
          <p14:tracePt t="5810" x="5865813" y="866775"/>
          <p14:tracePt t="5816" x="5830888" y="857250"/>
          <p14:tracePt t="5823" x="5795963" y="847725"/>
          <p14:tracePt t="5830" x="5778500" y="822325"/>
          <p14:tracePt t="5837" x="5741988" y="812800"/>
          <p14:tracePt t="5845" x="5707063" y="804863"/>
          <p14:tracePt t="5850" x="5672138" y="795338"/>
          <p14:tracePt t="5857" x="5637213" y="777875"/>
          <p14:tracePt t="5864" x="5600700" y="768350"/>
          <p14:tracePt t="5871" x="5565775" y="750888"/>
          <p14:tracePt t="5878" x="5521325" y="742950"/>
          <p14:tracePt t="5884" x="5495925" y="733425"/>
          <p14:tracePt t="5891" x="5451475" y="723900"/>
          <p14:tracePt t="5898" x="5414963" y="715963"/>
          <p14:tracePt t="5905" x="5372100" y="715963"/>
          <p14:tracePt t="5912" x="5318125" y="706438"/>
          <p14:tracePt t="5918" x="5248275" y="706438"/>
          <p14:tracePt t="5925" x="5151438" y="688975"/>
          <p14:tracePt t="5932" x="5080000" y="688975"/>
          <p14:tracePt t="5939" x="5027613" y="681038"/>
          <p14:tracePt t="5946" x="4983163" y="681038"/>
          <p14:tracePt t="5953" x="4948238" y="681038"/>
          <p14:tracePt t="5960" x="4903788" y="681038"/>
          <p14:tracePt t="5966" x="4867275" y="681038"/>
          <p14:tracePt t="5973" x="4824413" y="671513"/>
          <p14:tracePt t="5980" x="4797425" y="671513"/>
          <p14:tracePt t="5987" x="4762500" y="671513"/>
          <p14:tracePt t="5995" x="4725988" y="671513"/>
          <p14:tracePt t="6000" x="4700588" y="671513"/>
          <p14:tracePt t="6007" x="4664075" y="671513"/>
          <p14:tracePt t="6014" x="4629150" y="671513"/>
          <p14:tracePt t="6021" x="4602163" y="671513"/>
          <p14:tracePt t="6028" x="4567238" y="671513"/>
          <p14:tracePt t="6034" x="4522788" y="671513"/>
          <p14:tracePt t="6041" x="4487863" y="671513"/>
          <p14:tracePt t="6048" x="4443413" y="671513"/>
          <p14:tracePt t="6055" x="4418013" y="671513"/>
          <p14:tracePt t="6062" x="4373563" y="681038"/>
          <p14:tracePt t="6069" x="4346575" y="681038"/>
          <p14:tracePt t="6075" x="4319588" y="688975"/>
          <p14:tracePt t="6082" x="4294188" y="688975"/>
          <p14:tracePt t="6089" x="4267200" y="688975"/>
          <p14:tracePt t="6095" x="4232275" y="688975"/>
          <p14:tracePt t="6102" x="4205288" y="688975"/>
          <p14:tracePt t="6110" x="4178300" y="688975"/>
          <p14:tracePt t="6116" x="4152900" y="698500"/>
          <p14:tracePt t="6122" x="4116388" y="698500"/>
          <p14:tracePt t="6129" x="4081463" y="698500"/>
          <p14:tracePt t="6136" x="4054475" y="706438"/>
          <p14:tracePt t="6145" x="4011613" y="706438"/>
          <p14:tracePt t="6150" x="3975100" y="715963"/>
          <p14:tracePt t="6157" x="3913188" y="715963"/>
          <p14:tracePt t="6163" x="3878263" y="715963"/>
          <p14:tracePt t="6170" x="3833813" y="715963"/>
          <p14:tracePt t="6179" x="3798888" y="715963"/>
          <p14:tracePt t="6184" x="3754438" y="715963"/>
          <p14:tracePt t="6191" x="3719513" y="715963"/>
          <p14:tracePt t="6198" x="3675063" y="715963"/>
          <p14:tracePt t="6204" x="3640138" y="715963"/>
          <p14:tracePt t="6212" x="3595688" y="715963"/>
          <p14:tracePt t="6218" x="3560763" y="715963"/>
          <p14:tracePt t="6225" x="3516313" y="715963"/>
          <p14:tracePt t="6231" x="3489325" y="715963"/>
          <p14:tracePt t="6239" x="3463925" y="715963"/>
          <p14:tracePt t="6245" x="3436938" y="715963"/>
          <p14:tracePt t="6252" x="3419475" y="715963"/>
          <p14:tracePt t="6259" x="3402013" y="715963"/>
          <p14:tracePt t="6265" x="3392488" y="715963"/>
          <p14:tracePt t="6272" x="3375025" y="715963"/>
          <p14:tracePt t="6279" x="3357563" y="715963"/>
          <p14:tracePt t="6286" x="3348038" y="715963"/>
          <p14:tracePt t="6294" x="3330575" y="715963"/>
          <p14:tracePt t="6300" x="3313113" y="715963"/>
          <p14:tracePt t="6306" x="3278188" y="723900"/>
          <p14:tracePt t="6313" x="3251200" y="723900"/>
          <p14:tracePt t="6320" x="3224213" y="723900"/>
          <p14:tracePt t="6328" x="3198813" y="742950"/>
          <p14:tracePt t="6334" x="3162300" y="742950"/>
          <p14:tracePt t="6340" x="3127375" y="742950"/>
          <p14:tracePt t="6347" x="3082925" y="742950"/>
          <p14:tracePt t="6354" x="3057525" y="742950"/>
          <p14:tracePt t="6361" x="3021013" y="742950"/>
          <p14:tracePt t="6368" x="2995613" y="742950"/>
          <p14:tracePt t="6374" x="2951163" y="742950"/>
          <p14:tracePt t="6381" x="2916238" y="742950"/>
          <p14:tracePt t="6388" x="2879725" y="742950"/>
          <p14:tracePt t="6395" x="2844800" y="742950"/>
          <p14:tracePt t="6402" x="2817813" y="742950"/>
          <p14:tracePt t="6409" x="2792413" y="742950"/>
          <p14:tracePt t="6415" x="2773363" y="742950"/>
          <p14:tracePt t="6422" x="2755900" y="742950"/>
          <p14:tracePt t="6429" x="2738438" y="742950"/>
          <p14:tracePt t="6436" x="2720975" y="742950"/>
          <p14:tracePt t="6444" x="2713038" y="742950"/>
          <p14:tracePt t="6449" x="2693988" y="742950"/>
          <p14:tracePt t="6456" x="2668588" y="742950"/>
          <p14:tracePt t="6463" x="2651125" y="742950"/>
          <p14:tracePt t="6470" x="2641600" y="742950"/>
          <p14:tracePt t="6478" x="2624138" y="742950"/>
          <p14:tracePt t="6483" x="2606675" y="742950"/>
          <p14:tracePt t="6497" x="2589213" y="742950"/>
          <p14:tracePt t="6504" x="2579688" y="742950"/>
          <p14:tracePt t="6511" x="2562225" y="742950"/>
          <p14:tracePt t="6517" x="2552700" y="742950"/>
          <p14:tracePt t="6524" x="2544763" y="742950"/>
          <p14:tracePt t="6538" x="2535238" y="742950"/>
          <p14:tracePt t="6545" x="2527300" y="742950"/>
          <p14:tracePt t="6551" x="2517775" y="742950"/>
          <p14:tracePt t="6558" x="2509838" y="742950"/>
          <p14:tracePt t="6565" x="2500313" y="742950"/>
          <p14:tracePt t="6572" x="2490788" y="742950"/>
          <p14:tracePt t="6593" x="2482850" y="742950"/>
          <p14:tracePt t="6599" x="2473325" y="742950"/>
          <p14:tracePt t="6606" x="2465388" y="742950"/>
          <p14:tracePt t="6613" x="2455863" y="750888"/>
          <p14:tracePt t="6619" x="2447925" y="750888"/>
          <p14:tracePt t="6633" x="2438400" y="760413"/>
          <p14:tracePt t="6647" x="2438400" y="768350"/>
          <p14:tracePt t="6654" x="2428875" y="768350"/>
          <p14:tracePt t="6662" x="2420938" y="768350"/>
          <p14:tracePt t="6674" x="2411413" y="777875"/>
          <p14:tracePt t="6687" x="2403475" y="777875"/>
          <p14:tracePt t="6694" x="2403475" y="785813"/>
          <p14:tracePt t="6701" x="2393950" y="785813"/>
          <p14:tracePt t="6715" x="2393950" y="795338"/>
          <p14:tracePt t="6721" x="2386013" y="795338"/>
          <p14:tracePt t="6735" x="2376488" y="795338"/>
          <p14:tracePt t="6742" x="2366963" y="795338"/>
          <p14:tracePt t="6749" x="2366963" y="804863"/>
          <p14:tracePt t="6755" x="2359025" y="804863"/>
          <p14:tracePt t="6762" x="2349500" y="804863"/>
          <p14:tracePt t="6769" x="2341563" y="804863"/>
          <p14:tracePt t="6777" x="2341563" y="812800"/>
          <p14:tracePt t="6790" x="2332038" y="812800"/>
          <p14:tracePt t="6796" x="2324100" y="822325"/>
          <p14:tracePt t="6803" x="2314575" y="822325"/>
          <p14:tracePt t="6811" x="2306638" y="830263"/>
          <p14:tracePt t="6817" x="2297113" y="830263"/>
          <p14:tracePt t="6824" x="2287588" y="839788"/>
          <p14:tracePt t="6837" x="2270125" y="839788"/>
          <p14:tracePt t="6845" x="2252663" y="847725"/>
          <p14:tracePt t="6851" x="2235200" y="847725"/>
          <p14:tracePt t="6858" x="2217738" y="857250"/>
          <p14:tracePt t="6864" x="2200275" y="857250"/>
          <p14:tracePt t="6872" x="2182813" y="857250"/>
          <p14:tracePt t="6878" x="2163763" y="866775"/>
          <p14:tracePt t="6885" x="2138363" y="874713"/>
          <p14:tracePt t="6892" x="2120900" y="884238"/>
          <p14:tracePt t="6898" x="2103438" y="884238"/>
          <p14:tracePt t="6905" x="2093913" y="892175"/>
          <p14:tracePt t="6913" x="2066925" y="892175"/>
          <p14:tracePt t="6919" x="2058988" y="901700"/>
          <p14:tracePt t="6926" x="2041525" y="909638"/>
          <p14:tracePt t="6932" x="2022475" y="909638"/>
          <p14:tracePt t="6939" x="2014538" y="909638"/>
          <p14:tracePt t="6946" x="2005013" y="909638"/>
          <p14:tracePt t="6961" x="1997075" y="919163"/>
          <p14:tracePt t="6966" x="1987550" y="919163"/>
          <p14:tracePt t="6973" x="1979613" y="928688"/>
          <p14:tracePt t="6987" x="1970088" y="928688"/>
          <p14:tracePt t="6995" x="1960563" y="928688"/>
          <p14:tracePt t="7007" x="1952625" y="936625"/>
          <p14:tracePt t="7028" x="1943100" y="936625"/>
          <p14:tracePt t="7035" x="1943100" y="946150"/>
          <p14:tracePt t="7042" x="1935163" y="946150"/>
          <p14:tracePt t="7055" x="1925638" y="946150"/>
          <p14:tracePt t="7068" x="1917700" y="946150"/>
          <p14:tracePt t="7076" x="1908175" y="946150"/>
          <p14:tracePt t="7082" x="1908175" y="954088"/>
          <p14:tracePt t="7096" x="1900238" y="954088"/>
          <p14:tracePt t="7102" x="1890713" y="954088"/>
          <p14:tracePt t="7110" x="1881188" y="963613"/>
          <p14:tracePt t="7116" x="1873250" y="963613"/>
          <p14:tracePt t="7130" x="1863725" y="963613"/>
          <p14:tracePt t="7137" x="1855788" y="963613"/>
          <p14:tracePt t="7144" x="1855788" y="971550"/>
          <p14:tracePt t="7150" x="1846263" y="971550"/>
          <p14:tracePt t="7157" x="1838325" y="981075"/>
          <p14:tracePt t="7164" x="1828800" y="981075"/>
          <p14:tracePt t="7171" x="1828800" y="990600"/>
          <p14:tracePt t="7178" x="1819275" y="990600"/>
          <p14:tracePt t="7184" x="1811338" y="990600"/>
          <p14:tracePt t="7191" x="1811338" y="998538"/>
          <p14:tracePt t="7197" x="1801813" y="998538"/>
          <p14:tracePt t="7205" x="1801813" y="1008063"/>
          <p14:tracePt t="7225" x="1793875" y="1008063"/>
          <p14:tracePt t="7238" x="1784350" y="1008063"/>
          <p14:tracePt t="7259" x="1776413" y="1008063"/>
          <p14:tracePt t="7272" x="1766888" y="1008063"/>
          <p14:tracePt t="7300" x="1757363" y="1008063"/>
          <p14:tracePt t="7769" x="1757363" y="1016000"/>
          <p14:tracePt t="7789" x="1766888" y="1025525"/>
          <p14:tracePt t="7804" x="1766888" y="1033463"/>
          <p14:tracePt t="7810" x="1766888" y="1042988"/>
          <p14:tracePt t="7817" x="1776413" y="1050925"/>
          <p14:tracePt t="7825" x="1776413" y="1060450"/>
          <p14:tracePt t="7851" x="1776413" y="1069975"/>
          <p14:tracePt t="7865" x="1776413" y="1077913"/>
          <p14:tracePt t="7885" x="1776413" y="1087438"/>
          <p14:tracePt t="7899" x="1776413" y="1095375"/>
          <p14:tracePt t="7912" x="1776413" y="1104900"/>
          <p14:tracePt t="7933" x="1776413" y="1112838"/>
          <p14:tracePt t="8069" x="1784350" y="1112838"/>
          <p14:tracePt t="8158" x="1784350" y="1122363"/>
          <p14:tracePt t="8198" x="1793875" y="1122363"/>
          <p14:tracePt t="8218" x="1793875" y="1131888"/>
          <p14:tracePt t="8253" x="1793875" y="1139825"/>
          <p14:tracePt t="8620" x="1801813" y="1139825"/>
          <p14:tracePt t="8647" x="1811338" y="1139825"/>
          <p14:tracePt t="8661" x="1819275" y="1139825"/>
          <p14:tracePt t="8668" x="1819275" y="1149350"/>
          <p14:tracePt t="8681" x="1828800" y="1157288"/>
          <p14:tracePt t="8695" x="1838325" y="1166813"/>
          <p14:tracePt t="8702" x="1846263" y="1166813"/>
          <p14:tracePt t="8715" x="1855788" y="1174750"/>
          <p14:tracePt t="8722" x="1863725" y="1184275"/>
          <p14:tracePt t="8735" x="1873250" y="1193800"/>
          <p14:tracePt t="8743" x="1881188" y="1201738"/>
          <p14:tracePt t="8749" x="1890713" y="1211263"/>
          <p14:tracePt t="8756" x="1900238" y="1219200"/>
          <p14:tracePt t="8770" x="1908175" y="1228725"/>
          <p14:tracePt t="8783" x="1917700" y="1236663"/>
          <p14:tracePt t="8791" x="1925638" y="1246188"/>
          <p14:tracePt t="8797" x="1935163" y="1246188"/>
          <p14:tracePt t="8804" x="1943100" y="1246188"/>
          <p14:tracePt t="8811" x="1952625" y="1255713"/>
          <p14:tracePt t="8817" x="1952625" y="1263650"/>
          <p14:tracePt t="8824" x="1960563" y="1263650"/>
          <p14:tracePt t="8831" x="1970088" y="1273175"/>
          <p14:tracePt t="8838" x="1997075" y="1281113"/>
          <p14:tracePt t="8844" x="2022475" y="1308100"/>
          <p14:tracePt t="8851" x="2058988" y="1325563"/>
          <p14:tracePt t="8859" x="2084388" y="1335088"/>
          <p14:tracePt t="8865" x="2111375" y="1352550"/>
          <p14:tracePt t="8872" x="2146300" y="1360488"/>
          <p14:tracePt t="8878" x="2173288" y="1370013"/>
          <p14:tracePt t="8885" x="2200275" y="1377950"/>
          <p14:tracePt t="8893" x="2217738" y="1387475"/>
          <p14:tracePt t="8899" x="2235200" y="1397000"/>
          <p14:tracePt t="8906" x="2270125" y="1414463"/>
          <p14:tracePt t="8913" x="2287588" y="1414463"/>
          <p14:tracePt t="8919" x="2306638" y="1422400"/>
          <p14:tracePt t="8926" x="2324100" y="1422400"/>
          <p14:tracePt t="8933" x="2349500" y="1431925"/>
          <p14:tracePt t="8940" x="2386013" y="1431925"/>
          <p14:tracePt t="8946" x="2428875" y="1439863"/>
          <p14:tracePt t="8953" x="2473325" y="1449388"/>
          <p14:tracePt t="8961" x="2527300" y="1458913"/>
          <p14:tracePt t="8967" x="2579688" y="1458913"/>
          <p14:tracePt t="8974" x="2641600" y="1476375"/>
          <p14:tracePt t="8981" x="2676525" y="1476375"/>
          <p14:tracePt t="8987" x="2730500" y="1484313"/>
          <p14:tracePt t="8994" x="2773363" y="1484313"/>
          <p14:tracePt t="9001" x="2817813" y="1493838"/>
          <p14:tracePt t="9010" x="2854325" y="1493838"/>
          <p14:tracePt t="9015" x="2897188" y="1493838"/>
          <p14:tracePt t="9022" x="2933700" y="1501775"/>
          <p14:tracePt t="9028" x="2976563" y="1501775"/>
          <p14:tracePt t="9035" x="3030538" y="1511300"/>
          <p14:tracePt t="9043" x="3100388" y="1511300"/>
          <p14:tracePt t="9048" x="3189288" y="1511300"/>
          <p14:tracePt t="9055" x="3295650" y="1511300"/>
          <p14:tracePt t="9062" x="3402013" y="1528763"/>
          <p14:tracePt t="9069" x="3516313" y="1538288"/>
          <p14:tracePt t="9076" x="3640138" y="1555750"/>
          <p14:tracePt t="9083" x="3763963" y="1555750"/>
          <p14:tracePt t="9090" x="3870325" y="1573213"/>
          <p14:tracePt t="9096" x="3940175" y="1573213"/>
          <p14:tracePt t="9103" x="4002088" y="1581150"/>
          <p14:tracePt t="9110" x="4054475" y="1581150"/>
          <p14:tracePt t="9117" x="4108450" y="1581150"/>
          <p14:tracePt t="9124" x="4143375" y="1581150"/>
          <p14:tracePt t="9130" x="4187825" y="1581150"/>
          <p14:tracePt t="9137" x="4222750" y="1581150"/>
          <p14:tracePt t="9144" x="4284663" y="1590675"/>
          <p14:tracePt t="9151" x="4319588" y="1590675"/>
          <p14:tracePt t="9159" x="4346575" y="1590675"/>
          <p14:tracePt t="9164" x="4391025" y="1600200"/>
          <p14:tracePt t="9171" x="4418013" y="1600200"/>
          <p14:tracePt t="9178" x="4460875" y="1600200"/>
          <p14:tracePt t="9185" x="4497388" y="1600200"/>
          <p14:tracePt t="9193" x="4549775" y="1600200"/>
          <p14:tracePt t="9198" x="4621213" y="1617663"/>
          <p14:tracePt t="9205" x="4725988" y="1617663"/>
          <p14:tracePt t="9212" x="4859338" y="1625600"/>
          <p14:tracePt t="9219" x="4965700" y="1625600"/>
          <p14:tracePt t="9226" x="5070475" y="1625600"/>
          <p14:tracePt t="9232" x="5141913" y="1643063"/>
          <p14:tracePt t="9239" x="5221288" y="1652588"/>
          <p14:tracePt t="9246" x="5292725" y="1652588"/>
          <p14:tracePt t="9253" x="5345113" y="1662113"/>
          <p14:tracePt t="9260" x="5389563" y="1662113"/>
          <p14:tracePt t="9266" x="5441950" y="1662113"/>
          <p14:tracePt t="9273" x="5476875" y="1662113"/>
          <p14:tracePt t="9280" x="5530850" y="1662113"/>
          <p14:tracePt t="9287" x="5575300" y="1662113"/>
          <p14:tracePt t="9294" x="5610225" y="1662113"/>
          <p14:tracePt t="9300" x="5654675" y="1662113"/>
          <p14:tracePt t="9308" x="5680075" y="1662113"/>
          <p14:tracePt t="9314" x="5699125" y="1652588"/>
          <p14:tracePt t="9321" x="5724525" y="1652588"/>
          <p14:tracePt t="9328" x="5751513" y="1652588"/>
          <p14:tracePt t="9334" x="5768975" y="1643063"/>
          <p14:tracePt t="9342" x="5803900" y="1643063"/>
          <p14:tracePt t="9348" x="5821363" y="1643063"/>
          <p14:tracePt t="9355" x="5840413" y="1635125"/>
          <p14:tracePt t="9361" x="5857875" y="1635125"/>
          <p14:tracePt t="9368" x="5875338" y="1625600"/>
          <p14:tracePt t="9376" x="5892800" y="1617663"/>
          <p14:tracePt t="9382" x="5910263" y="1608138"/>
          <p14:tracePt t="9389" x="5927725" y="1600200"/>
          <p14:tracePt t="9396" x="5945188" y="1590675"/>
          <p14:tracePt t="9402" x="5964238" y="1573213"/>
          <p14:tracePt t="9410" x="5981700" y="1563688"/>
          <p14:tracePt t="9416" x="6007100" y="1546225"/>
          <p14:tracePt t="9423" x="6024563" y="1520825"/>
          <p14:tracePt t="9430" x="6061075" y="1493838"/>
          <p14:tracePt t="9436" x="6086475" y="1476375"/>
          <p14:tracePt t="9444" x="6122988" y="1439863"/>
          <p14:tracePt t="9450" x="6140450" y="1422400"/>
          <p14:tracePt t="9458" x="6167438" y="1397000"/>
          <p14:tracePt t="9464" x="6184900" y="1377950"/>
          <p14:tracePt t="9471" x="6219825" y="1343025"/>
          <p14:tracePt t="9477" x="6237288" y="1325563"/>
          <p14:tracePt t="9484" x="6254750" y="1308100"/>
          <p14:tracePt t="9492" x="6281738" y="1290638"/>
          <p14:tracePt t="9498" x="6308725" y="1263650"/>
          <p14:tracePt t="9511" x="6326188" y="1246188"/>
          <p14:tracePt t="9518" x="6334125" y="1246188"/>
          <p14:tracePt t="9525" x="6334125" y="1236663"/>
          <p14:tracePt t="9532" x="6343650" y="1228725"/>
          <p14:tracePt t="9539" x="6351588" y="1219200"/>
          <p14:tracePt t="9545" x="6361113" y="1211263"/>
          <p14:tracePt t="9552" x="6370638" y="1211263"/>
          <p14:tracePt t="9559" x="6378575" y="1201738"/>
          <p14:tracePt t="9579" x="6388100" y="1201738"/>
          <p14:tracePt t="9587" x="6396038" y="1201738"/>
          <p14:tracePt t="9593" x="6396038" y="1193800"/>
          <p14:tracePt t="9607" x="6405563" y="1184275"/>
          <p14:tracePt t="9614" x="6405563" y="1174750"/>
          <p14:tracePt t="9621" x="6405563" y="1166813"/>
          <p14:tracePt t="9627" x="6405563" y="1157288"/>
          <p14:tracePt t="9634" x="6405563" y="1149350"/>
          <p14:tracePt t="9647" x="6405563" y="1131888"/>
          <p14:tracePt t="9654" x="6396038" y="1112838"/>
          <p14:tracePt t="9661" x="6378575" y="1104900"/>
          <p14:tracePt t="9668" x="6370638" y="1095375"/>
          <p14:tracePt t="9676" x="6361113" y="1077913"/>
          <p14:tracePt t="9682" x="6343650" y="1060450"/>
          <p14:tracePt t="9688" x="6326188" y="1042988"/>
          <p14:tracePt t="9695" x="6299200" y="1016000"/>
          <p14:tracePt t="9702" x="6272213" y="998538"/>
          <p14:tracePt t="9708" x="6246813" y="981075"/>
          <p14:tracePt t="9715" x="6219825" y="963613"/>
          <p14:tracePt t="9723" x="6202363" y="946150"/>
          <p14:tracePt t="9729" x="6167438" y="936625"/>
          <p14:tracePt t="9736" x="6140450" y="909638"/>
          <p14:tracePt t="9743" x="6113463" y="892175"/>
          <p14:tracePt t="9749" x="6086475" y="874713"/>
          <p14:tracePt t="9757" x="6061075" y="866775"/>
          <p14:tracePt t="9763" x="6043613" y="847725"/>
          <p14:tracePt t="9777" x="5999163" y="822325"/>
          <p14:tracePt t="9784" x="5964238" y="795338"/>
          <p14:tracePt t="9792" x="5945188" y="785813"/>
          <p14:tracePt t="9797" x="5919788" y="777875"/>
          <p14:tracePt t="9804" x="5902325" y="768350"/>
          <p14:tracePt t="9811" x="5875338" y="768350"/>
          <p14:tracePt t="9818" x="5857875" y="760413"/>
          <p14:tracePt t="9825" x="5840413" y="750888"/>
          <p14:tracePt t="9831" x="5803900" y="742950"/>
          <p14:tracePt t="9838" x="5786438" y="742950"/>
          <p14:tracePt t="9845" x="5768975" y="742950"/>
          <p14:tracePt t="9852" x="5741988" y="733425"/>
          <p14:tracePt t="9858" x="5724525" y="733425"/>
          <p14:tracePt t="9865" x="5699125" y="723900"/>
          <p14:tracePt t="9872" x="5680075" y="723900"/>
          <p14:tracePt t="9879" x="5654675" y="715963"/>
          <p14:tracePt t="9886" x="5637213" y="715963"/>
          <p14:tracePt t="9893" x="5610225" y="715963"/>
          <p14:tracePt t="9899" x="5575300" y="715963"/>
          <p14:tracePt t="9907" x="5548313" y="706438"/>
          <p14:tracePt t="9913" x="5513388" y="706438"/>
          <p14:tracePt t="9920" x="5476875" y="706438"/>
          <p14:tracePt t="9926" x="5451475" y="688975"/>
          <p14:tracePt t="9933" x="5424488" y="688975"/>
          <p14:tracePt t="9942" x="5397500" y="688975"/>
          <p14:tracePt t="9947" x="5362575" y="688975"/>
          <p14:tracePt t="9953" x="5327650" y="688975"/>
          <p14:tracePt t="9960" x="5300663" y="688975"/>
          <p14:tracePt t="9967" x="5256213" y="681038"/>
          <p14:tracePt t="9976" x="5221288" y="681038"/>
          <p14:tracePt t="9981" x="5176838" y="671513"/>
          <p14:tracePt t="9988" x="5124450" y="663575"/>
          <p14:tracePt t="9994" x="5080000" y="663575"/>
          <p14:tracePt t="10001" x="5027613" y="654050"/>
          <p14:tracePt t="10008" x="4965700" y="636588"/>
          <p14:tracePt t="10015" x="4894263" y="627063"/>
          <p14:tracePt t="10022" x="4824413" y="619125"/>
          <p14:tracePt t="10028" x="4725988" y="601663"/>
          <p14:tracePt t="10035" x="4673600" y="592138"/>
          <p14:tracePt t="10042" x="4602163" y="592138"/>
          <p14:tracePt t="10049" x="4541838" y="574675"/>
          <p14:tracePt t="10056" x="4487863" y="565150"/>
          <p14:tracePt t="10062" x="4425950" y="557213"/>
          <p14:tracePt t="10069" x="4356100" y="557213"/>
          <p14:tracePt t="10076" x="4294188" y="547688"/>
          <p14:tracePt t="10083" x="4240213" y="547688"/>
          <p14:tracePt t="10090" x="4187825" y="530225"/>
          <p14:tracePt t="10096" x="4143375" y="530225"/>
          <p14:tracePt t="10103" x="4108450" y="530225"/>
          <p14:tracePt t="10110" x="4064000" y="530225"/>
          <p14:tracePt t="10117" x="4029075" y="530225"/>
          <p14:tracePt t="10125" x="3984625" y="530225"/>
          <p14:tracePt t="10131" x="3957638" y="530225"/>
          <p14:tracePt t="10137" x="3922713" y="530225"/>
          <p14:tracePt t="10144" x="3887788" y="530225"/>
          <p14:tracePt t="10151" x="3860800" y="530225"/>
          <p14:tracePt t="10158" x="3825875" y="530225"/>
          <p14:tracePt t="10164" x="3789363" y="530225"/>
          <p14:tracePt t="10171" x="3754438" y="530225"/>
          <p14:tracePt t="10178" x="3729038" y="530225"/>
          <p14:tracePt t="10185" x="3684588" y="530225"/>
          <p14:tracePt t="10192" x="3648075" y="530225"/>
          <p14:tracePt t="10199" x="3605213" y="530225"/>
          <p14:tracePt t="10206" x="3568700" y="530225"/>
          <p14:tracePt t="10212" x="3525838" y="530225"/>
          <p14:tracePt t="10219" x="3471863" y="530225"/>
          <p14:tracePt t="10226" x="3419475" y="530225"/>
          <p14:tracePt t="10232" x="3348038" y="530225"/>
          <p14:tracePt t="10240" x="3278188" y="547688"/>
          <p14:tracePt t="10246" x="3198813" y="557213"/>
          <p14:tracePt t="10253" x="3127375" y="574675"/>
          <p14:tracePt t="10260" x="3065463" y="582613"/>
          <p14:tracePt t="10267" x="3013075" y="592138"/>
          <p14:tracePt t="10275" x="2933700" y="619125"/>
          <p14:tracePt t="10280" x="2879725" y="627063"/>
          <p14:tracePt t="10287" x="2817813" y="644525"/>
          <p14:tracePt t="10294" x="2765425" y="654050"/>
          <p14:tracePt t="10301" x="2720975" y="671513"/>
          <p14:tracePt t="10309" x="2641600" y="698500"/>
          <p14:tracePt t="10314" x="2579688" y="723900"/>
          <p14:tracePt t="10321" x="2517775" y="750888"/>
          <p14:tracePt t="10328" x="2447925" y="785813"/>
          <p14:tracePt t="10335" x="2376488" y="822325"/>
          <p14:tracePt t="10341" x="2314575" y="866775"/>
          <p14:tracePt t="10348" x="2262188" y="884238"/>
          <p14:tracePt t="10356" x="2200275" y="919163"/>
          <p14:tracePt t="10362" x="2120900" y="981075"/>
          <p14:tracePt t="10369" x="2058988" y="1016000"/>
          <p14:tracePt t="10376" x="2005013" y="1050925"/>
          <p14:tracePt t="10382" x="1960563" y="1087438"/>
          <p14:tracePt t="10390" x="1925638" y="1131888"/>
          <p14:tracePt t="10396" x="1881188" y="1166813"/>
          <p14:tracePt t="10403" x="1838325" y="1201738"/>
          <p14:tracePt t="10409" x="1801813" y="1246188"/>
          <p14:tracePt t="10416" x="1766888" y="1290638"/>
          <p14:tracePt t="10424" x="1731963" y="1335088"/>
          <p14:tracePt t="10430" x="1697038" y="1377950"/>
          <p14:tracePt t="10437" x="1660525" y="1439863"/>
          <p14:tracePt t="10444" x="1625600" y="1493838"/>
          <p14:tracePt t="10450" x="1598613" y="1546225"/>
          <p14:tracePt t="10458" x="1563688" y="1608138"/>
          <p14:tracePt t="10464" x="1546225" y="1652588"/>
          <p14:tracePt t="10471" x="1536700" y="1687513"/>
          <p14:tracePt t="10478" x="1511300" y="1724025"/>
          <p14:tracePt t="10484" x="1511300" y="1741488"/>
          <p14:tracePt t="10491" x="1501775" y="1758950"/>
          <p14:tracePt t="10498" x="1493838" y="1776413"/>
          <p14:tracePt t="10505" x="1484313" y="1793875"/>
          <p14:tracePt t="10524" x="1484313" y="1811338"/>
          <p14:tracePt t="10532" x="1484313" y="1820863"/>
          <p14:tracePt t="10539" x="1484313" y="1828800"/>
          <p14:tracePt t="10546" x="1484313" y="1838325"/>
          <p14:tracePt t="10552" x="1484313" y="1847850"/>
          <p14:tracePt t="10573" x="1484313" y="1855788"/>
          <p14:tracePt t="10580" x="1484313" y="1865313"/>
          <p14:tracePt t="10587" x="1493838" y="1873250"/>
          <p14:tracePt t="10593" x="1501775" y="1882775"/>
          <p14:tracePt t="10600" x="1511300" y="1890713"/>
          <p14:tracePt t="10608" x="1528763" y="1908175"/>
          <p14:tracePt t="10614" x="1546225" y="1917700"/>
          <p14:tracePt t="10621" x="1546225" y="1927225"/>
          <p14:tracePt t="10627" x="1563688" y="1935163"/>
          <p14:tracePt t="10634" x="1581150" y="1944688"/>
          <p14:tracePt t="10641" x="1616075" y="1962150"/>
          <p14:tracePt t="10648" x="1643063" y="1979613"/>
          <p14:tracePt t="10655" x="1670050" y="1989138"/>
          <p14:tracePt t="10661" x="1714500" y="2006600"/>
          <p14:tracePt t="10668" x="1739900" y="2014538"/>
          <p14:tracePt t="10674" x="1784350" y="2032000"/>
          <p14:tracePt t="10682" x="1828800" y="2051050"/>
          <p14:tracePt t="10689" x="1873250" y="2058988"/>
          <p14:tracePt t="10696" x="1925638" y="2068513"/>
          <p14:tracePt t="10702" x="1970088" y="2085975"/>
          <p14:tracePt t="10710" x="1997075" y="2103438"/>
          <p14:tracePt t="10716" x="2041525" y="2112963"/>
          <p14:tracePt t="10724" x="2076450" y="2112963"/>
          <p14:tracePt t="10729" x="2111375" y="2120900"/>
          <p14:tracePt t="10736" x="2138363" y="2120900"/>
          <p14:tracePt t="10743" x="2155825" y="2120900"/>
          <p14:tracePt t="10750" x="2182813" y="2120900"/>
          <p14:tracePt t="10758" x="2200275" y="2120900"/>
          <p14:tracePt t="10763" x="2217738" y="2120900"/>
          <p14:tracePt t="10770" x="2235200" y="2120900"/>
          <p14:tracePt t="10777" x="2252663" y="2120900"/>
          <p14:tracePt t="10791" x="2270125" y="2120900"/>
          <p14:tracePt t="10797" x="2297113" y="2120900"/>
          <p14:tracePt t="10804" x="2332038" y="2120900"/>
          <p14:tracePt t="10811" x="2386013" y="2120900"/>
          <p14:tracePt t="10818" x="2420938" y="2120900"/>
          <p14:tracePt t="10824" x="2473325" y="2120900"/>
          <p14:tracePt t="10831" x="2517775" y="2120900"/>
          <p14:tracePt t="10838" x="2570163" y="2120900"/>
          <p14:tracePt t="10845" x="2641600" y="2120900"/>
          <p14:tracePt t="10852" x="2713038" y="2120900"/>
          <p14:tracePt t="10859" x="2782888" y="2120900"/>
          <p14:tracePt t="10865" x="2871788" y="2120900"/>
          <p14:tracePt t="10873" x="2951163" y="2103438"/>
          <p14:tracePt t="10879" x="3021013" y="2093913"/>
          <p14:tracePt t="10886" x="3109913" y="2076450"/>
          <p14:tracePt t="10892" x="3189288" y="2076450"/>
          <p14:tracePt t="10899" x="3278188" y="2068513"/>
          <p14:tracePt t="10908" x="3382963" y="2051050"/>
          <p14:tracePt t="10913" x="3525838" y="2051050"/>
          <p14:tracePt t="10920" x="3667125" y="2024063"/>
          <p14:tracePt t="10927" x="3843338" y="2024063"/>
          <p14:tracePt t="10933" x="3984625" y="2014538"/>
          <p14:tracePt t="10941" x="4125913" y="1997075"/>
          <p14:tracePt t="10947" x="4232275" y="1997075"/>
          <p14:tracePt t="10954" x="4329113" y="1989138"/>
          <p14:tracePt t="10961" x="4398963" y="1970088"/>
          <p14:tracePt t="10967" x="4443413" y="1970088"/>
          <p14:tracePt t="10975" x="4479925" y="1962150"/>
          <p14:tracePt t="10981" x="4505325" y="1962150"/>
          <p14:tracePt t="10988" x="4541838" y="1952625"/>
          <p14:tracePt t="10995" x="4559300" y="1952625"/>
          <p14:tracePt t="11001" x="4576763" y="1944688"/>
          <p14:tracePt t="11009" x="4602163" y="1944688"/>
          <p14:tracePt t="11015" x="4621213" y="1944688"/>
          <p14:tracePt t="11022" x="4646613" y="1944688"/>
          <p14:tracePt t="11029" x="4673600" y="1944688"/>
          <p14:tracePt t="11035" x="4700588" y="1944688"/>
          <p14:tracePt t="11042" x="4735513" y="1944688"/>
          <p14:tracePt t="11049" x="4762500" y="1944688"/>
          <p14:tracePt t="11057" x="4797425" y="1944688"/>
          <p14:tracePt t="11063" x="4832350" y="1944688"/>
          <p14:tracePt t="11069" x="4867275" y="1944688"/>
          <p14:tracePt t="11076" x="4894263" y="1935163"/>
          <p14:tracePt t="11083" x="4929188" y="1935163"/>
          <p14:tracePt t="11091" x="4948238" y="1927225"/>
          <p14:tracePt t="11097" x="4965700" y="1927225"/>
          <p14:tracePt t="11103" x="4983163" y="1917700"/>
          <p14:tracePt t="11110" x="4991100" y="1917700"/>
          <p14:tracePt t="11125" x="5000625" y="1908175"/>
          <p14:tracePt t="11131" x="5008563" y="1908175"/>
          <p14:tracePt t="11138" x="5018088" y="1900238"/>
          <p14:tracePt t="11144" x="5027613" y="1900238"/>
          <p14:tracePt t="11151" x="5035550" y="1900238"/>
          <p14:tracePt t="11158" x="5045075" y="1900238"/>
          <p14:tracePt t="11185" x="5053013" y="1900238"/>
          <p14:tracePt t="11247" x="5053013" y="1890713"/>
          <p14:tracePt t="11267" x="5053013" y="1882775"/>
          <p14:tracePt t="11280" x="5053013" y="1873250"/>
          <p14:tracePt t="11315" x="5053013" y="1865313"/>
          <p14:tracePt t="11328" x="5053013" y="1855788"/>
          <p14:tracePt t="11335" x="5045075" y="1855788"/>
          <p14:tracePt t="11349" x="5035550" y="1847850"/>
          <p14:tracePt t="11362" x="5027613" y="1838325"/>
          <p14:tracePt t="11376" x="5027613" y="1828800"/>
          <p14:tracePt t="11383" x="5018088" y="1828800"/>
          <p14:tracePt t="11391" x="5008563" y="1828800"/>
          <p14:tracePt t="11396" x="5000625" y="1820863"/>
          <p14:tracePt t="11417" x="4991100" y="1820863"/>
          <p14:tracePt t="11424" x="4983163" y="1811338"/>
          <p14:tracePt t="11430" x="4973638" y="1803400"/>
          <p14:tracePt t="11437" x="4956175" y="1793875"/>
          <p14:tracePt t="11444" x="4938713" y="1793875"/>
          <p14:tracePt t="11450" x="4921250" y="1785938"/>
          <p14:tracePt t="11458" x="4903788" y="1776413"/>
          <p14:tracePt t="11464" x="4876800" y="1758950"/>
          <p14:tracePt t="11471" x="4859338" y="1749425"/>
          <p14:tracePt t="11478" x="4824413" y="1741488"/>
          <p14:tracePt t="11485" x="4814888" y="1741488"/>
          <p14:tracePt t="11491" x="4779963" y="1724025"/>
          <p14:tracePt t="11498" x="4762500" y="1714500"/>
          <p14:tracePt t="11506" x="4745038" y="1704975"/>
          <p14:tracePt t="11512" x="4725988" y="1697038"/>
          <p14:tracePt t="11524" x="4700588" y="1687513"/>
          <p14:tracePt t="11526" x="4683125" y="1679575"/>
          <p14:tracePt t="11532" x="4656138" y="1679575"/>
          <p14:tracePt t="11540" x="4629150" y="1670050"/>
          <p14:tracePt t="11546" x="4602163" y="1662113"/>
          <p14:tracePt t="11552" x="4576763" y="1652588"/>
          <p14:tracePt t="11559" x="4549775" y="1643063"/>
          <p14:tracePt t="11566" x="4514850" y="1635125"/>
          <p14:tracePt t="11574" x="4487863" y="1625600"/>
          <p14:tracePt t="11580" x="4460875" y="1625600"/>
          <p14:tracePt t="11587" x="4435475" y="1625600"/>
          <p14:tracePt t="11593" x="4398963" y="1617663"/>
          <p14:tracePt t="11600" x="4373563" y="1617663"/>
          <p14:tracePt t="11606" x="4346575" y="1608138"/>
          <p14:tracePt t="11614" x="4319588" y="1608138"/>
          <p14:tracePt t="11621" x="4284663" y="1608138"/>
          <p14:tracePt t="11627" x="4257675" y="1608138"/>
          <p14:tracePt t="11634" x="4232275" y="1608138"/>
          <p14:tracePt t="11642" x="4205288" y="1608138"/>
          <p14:tracePt t="11648" x="4178300" y="1608138"/>
          <p14:tracePt t="11656" x="4143375" y="1617663"/>
          <p14:tracePt t="11661" x="4108450" y="1617663"/>
          <p14:tracePt t="11669" x="4073525" y="1625600"/>
          <p14:tracePt t="11675" x="4046538" y="1635125"/>
          <p14:tracePt t="11682" x="4019550" y="1643063"/>
          <p14:tracePt t="11690" x="3992563" y="1652588"/>
          <p14:tracePt t="11696" x="3975100" y="1652588"/>
          <p14:tracePt t="11702" x="3957638" y="1652588"/>
          <p14:tracePt t="11709" x="3922713" y="1662113"/>
          <p14:tracePt t="11716" x="3905250" y="1662113"/>
          <p14:tracePt t="11723" x="3887788" y="1670050"/>
          <p14:tracePt t="11730" x="3870325" y="1679575"/>
          <p14:tracePt t="11736" x="3851275" y="1687513"/>
          <p14:tracePt t="11743" x="3843338" y="1697038"/>
          <p14:tracePt t="11750" x="3833813" y="1704975"/>
          <p14:tracePt t="11757" x="3816350" y="1714500"/>
          <p14:tracePt t="11764" x="3798888" y="1724025"/>
          <p14:tracePt t="11770" x="3771900" y="1741488"/>
          <p14:tracePt t="11777" x="3771900" y="1749425"/>
          <p14:tracePt t="11784" x="3754438" y="1758950"/>
          <p14:tracePt t="11790" x="3729038" y="1776413"/>
          <p14:tracePt t="11797" x="3729038" y="1785938"/>
          <p14:tracePt t="11805" x="3709988" y="1793875"/>
          <p14:tracePt t="11811" x="3692525" y="1803400"/>
          <p14:tracePt t="11818" x="3684588" y="1811338"/>
          <p14:tracePt t="11825" x="3675063" y="1820863"/>
          <p14:tracePt t="11832" x="3667125" y="1820863"/>
          <p14:tracePt t="11840" x="3657600" y="1828800"/>
          <p14:tracePt t="11852" x="3648075" y="1828800"/>
          <p14:tracePt t="11859" x="3648075" y="1838325"/>
          <p14:tracePt t="11874" x="3648075" y="1847850"/>
          <p14:tracePt t="11879" x="3640138" y="1847850"/>
          <p14:tracePt t="11886" x="3640138" y="1855788"/>
          <p14:tracePt t="11893" x="3630613" y="1855788"/>
          <p14:tracePt t="11908" x="3630613" y="1865313"/>
          <p14:tracePt t="11920" x="3630613" y="1873250"/>
          <p14:tracePt t="11934" x="3640138" y="1873250"/>
          <p14:tracePt t="11955" x="3648075" y="1873250"/>
          <p14:tracePt t="11961" x="3657600" y="1873250"/>
          <p14:tracePt t="11967" x="3675063" y="1873250"/>
          <p14:tracePt t="11975" x="3684588" y="1873250"/>
          <p14:tracePt t="11981" x="3692525" y="1873250"/>
          <p14:tracePt t="11990" x="3702050" y="1873250"/>
          <p14:tracePt t="11995" x="3709988" y="1873250"/>
          <p14:tracePt t="12002" x="3736975" y="1882775"/>
          <p14:tracePt t="12009" x="3781425" y="1882775"/>
          <p14:tracePt t="12015" x="3816350" y="1890713"/>
          <p14:tracePt t="12023" x="3860800" y="1890713"/>
          <p14:tracePt t="12029" x="3895725" y="1890713"/>
          <p14:tracePt t="12036" x="3940175" y="1900238"/>
          <p14:tracePt t="12042" x="3975100" y="1900238"/>
          <p14:tracePt t="12049" x="4037013" y="1908175"/>
          <p14:tracePt t="12057" x="4090988" y="1908175"/>
          <p14:tracePt t="12063" x="4125913" y="1908175"/>
          <p14:tracePt t="12070" x="4178300" y="1908175"/>
          <p14:tracePt t="12077" x="4222750" y="1917700"/>
          <p14:tracePt t="12083" x="4257675" y="1917700"/>
          <p14:tracePt t="12090" x="4294188" y="1917700"/>
          <p14:tracePt t="12097" x="4329113" y="1917700"/>
          <p14:tracePt t="12104" x="4356100" y="1917700"/>
          <p14:tracePt t="12110" x="4373563" y="1917700"/>
          <p14:tracePt t="12117" x="4391025" y="1917700"/>
          <p14:tracePt t="12124" x="4408488" y="1917700"/>
          <p14:tracePt t="12131" x="4425950" y="1917700"/>
          <p14:tracePt t="12139" x="4435475" y="1917700"/>
          <p14:tracePt t="12144" x="4443413" y="1917700"/>
          <p14:tracePt t="12165" x="4452938" y="1917700"/>
          <p14:tracePt t="12173" x="4460875" y="1917700"/>
          <p14:tracePt t="12179" x="4470400" y="1917700"/>
          <p14:tracePt t="12192" x="4479925" y="1917700"/>
          <p14:tracePt t="12213" x="4487863" y="1917700"/>
          <p14:tracePt t="12247" x="4487863" y="1927225"/>
          <p14:tracePt t="12260" x="4487863" y="1935163"/>
          <p14:tracePt t="12267" x="4479925" y="1935163"/>
          <p14:tracePt t="14158" x="4487863" y="1944688"/>
          <p14:tracePt t="14165" x="4497388" y="1952625"/>
          <p14:tracePt t="14172" x="4505325" y="1962150"/>
          <p14:tracePt t="14179" x="4514850" y="1970088"/>
          <p14:tracePt t="14186" x="4522788" y="1970088"/>
          <p14:tracePt t="14193" x="4532313" y="1979613"/>
          <p14:tracePt t="14199" x="4549775" y="1979613"/>
          <p14:tracePt t="14206" x="4559300" y="1989138"/>
          <p14:tracePt t="14213" x="4576763" y="1997075"/>
          <p14:tracePt t="14223" x="4594225" y="2006600"/>
          <p14:tracePt t="14227" x="4594225" y="2014538"/>
          <p14:tracePt t="14233" x="4611688" y="2024063"/>
          <p14:tracePt t="14240" x="4629150" y="2032000"/>
          <p14:tracePt t="14247" x="4646613" y="2032000"/>
          <p14:tracePt t="14254" x="4656138" y="2041525"/>
          <p14:tracePt t="14261" x="4673600" y="2051050"/>
          <p14:tracePt t="14268" x="4700588" y="2058988"/>
          <p14:tracePt t="14274" x="4735513" y="2076450"/>
          <p14:tracePt t="14281" x="4762500" y="2085975"/>
          <p14:tracePt t="14289" x="4805363" y="2112963"/>
          <p14:tracePt t="14295" x="4832350" y="2120900"/>
          <p14:tracePt t="14302" x="4859338" y="2130425"/>
          <p14:tracePt t="14308" x="4894263" y="2138363"/>
          <p14:tracePt t="14315" x="4921250" y="2147888"/>
          <p14:tracePt t="14322" x="4948238" y="2155825"/>
          <p14:tracePt t="14329" x="4983163" y="2165350"/>
          <p14:tracePt t="14336" x="5008563" y="2173288"/>
          <p14:tracePt t="14342" x="5035550" y="2182813"/>
          <p14:tracePt t="14349" x="5053013" y="2182813"/>
          <p14:tracePt t="14357" x="5080000" y="2192338"/>
          <p14:tracePt t="14363" x="5097463" y="2192338"/>
          <p14:tracePt t="14370" x="5114925" y="2200275"/>
          <p14:tracePt t="14376" x="5124450" y="2200275"/>
          <p14:tracePt t="14383" x="5132388" y="2200275"/>
          <p14:tracePt t="14390" x="5141913" y="2200275"/>
          <p14:tracePt t="14397" x="5159375" y="2200275"/>
          <p14:tracePt t="14405" x="5168900" y="2200275"/>
          <p14:tracePt t="14410" x="5168900" y="2209800"/>
          <p14:tracePt t="14417" x="5176838" y="2209800"/>
          <p14:tracePt t="14424" x="5194300" y="2209800"/>
          <p14:tracePt t="14431" x="5203825" y="2209800"/>
          <p14:tracePt t="14438" x="5230813" y="2209800"/>
          <p14:tracePt t="14445" x="5265738" y="2217738"/>
          <p14:tracePt t="14451" x="5300663" y="2235200"/>
          <p14:tracePt t="14458" x="5335588" y="2244725"/>
          <p14:tracePt t="14465" x="5380038" y="2244725"/>
          <p14:tracePt t="14471" x="5414963" y="2244725"/>
          <p14:tracePt t="14478" x="5459413" y="2254250"/>
          <p14:tracePt t="14485" x="5495925" y="2254250"/>
          <p14:tracePt t="14492" x="5530850" y="2254250"/>
          <p14:tracePt t="14499" x="5565775" y="2262188"/>
          <p14:tracePt t="14505" x="5592763" y="2262188"/>
          <p14:tracePt t="14512" x="5637213" y="2262188"/>
          <p14:tracePt t="14522" x="5654675" y="2262188"/>
          <p14:tracePt t="14526" x="5689600" y="2262188"/>
          <p14:tracePt t="14533" x="5724525" y="2262188"/>
          <p14:tracePt t="14540" x="5761038" y="2262188"/>
          <p14:tracePt t="14546" x="5795963" y="2262188"/>
          <p14:tracePt t="14554" x="5883275" y="2271713"/>
          <p14:tracePt t="14560" x="5972175" y="2271713"/>
          <p14:tracePt t="14567" x="6096000" y="2289175"/>
          <p14:tracePt t="14573" x="6237288" y="2289175"/>
          <p14:tracePt t="14580" x="6413500" y="2306638"/>
          <p14:tracePt t="14588" x="6554788" y="2306638"/>
          <p14:tracePt t="14594" x="6678613" y="2306638"/>
          <p14:tracePt t="14601" x="6784975" y="2316163"/>
          <p14:tracePt t="14608" x="6856413" y="2316163"/>
          <p14:tracePt t="14614" x="6918325" y="2316163"/>
          <p14:tracePt t="14621" x="6970713" y="2316163"/>
          <p14:tracePt t="14628" x="7015163" y="2316163"/>
          <p14:tracePt t="14635" x="7050088" y="2316163"/>
          <p14:tracePt t="14642" x="7094538" y="2306638"/>
          <p14:tracePt t="14649" x="7121525" y="2306638"/>
          <p14:tracePt t="14656" x="7156450" y="2306638"/>
          <p14:tracePt t="14662" x="7200900" y="2306638"/>
          <p14:tracePt t="14669" x="7235825" y="2306638"/>
          <p14:tracePt t="14676" x="7253288" y="2306638"/>
          <p14:tracePt t="14683" x="7297738" y="2306638"/>
          <p14:tracePt t="14689" x="7324725" y="2306638"/>
          <p14:tracePt t="14696" x="7359650" y="2306638"/>
          <p14:tracePt t="14704" x="7394575" y="2306638"/>
          <p14:tracePt t="14710" x="7429500" y="2306638"/>
          <p14:tracePt t="14717" x="7473950" y="2306638"/>
          <p14:tracePt t="14723" x="7500938" y="2306638"/>
          <p14:tracePt t="14730" x="7535863" y="2306638"/>
          <p14:tracePt t="14738" x="7580313" y="2316163"/>
          <p14:tracePt t="14744" x="7607300" y="2316163"/>
          <p14:tracePt t="14751" x="7650163" y="2316163"/>
          <p14:tracePt t="14757" x="7677150" y="2316163"/>
          <p14:tracePt t="14764" x="7704138" y="2324100"/>
          <p14:tracePt t="14771" x="7748588" y="2324100"/>
          <p14:tracePt t="14778" x="7773988" y="2333625"/>
          <p14:tracePt t="14785" x="7800975" y="2333625"/>
          <p14:tracePt t="14791" x="7845425" y="2341563"/>
          <p14:tracePt t="14798" x="7880350" y="2351088"/>
          <p14:tracePt t="14805" x="7924800" y="2368550"/>
          <p14:tracePt t="14812" x="7951788" y="2368550"/>
          <p14:tracePt t="14819" x="7996238" y="2378075"/>
          <p14:tracePt t="14825" x="8031163" y="2386013"/>
          <p14:tracePt t="14832" x="8075613" y="2395538"/>
          <p14:tracePt t="14839" x="8137525" y="2403475"/>
          <p14:tracePt t="14846" x="8189913" y="2420938"/>
          <p14:tracePt t="14853" x="8251825" y="2430463"/>
          <p14:tracePt t="14859" x="8321675" y="2438400"/>
          <p14:tracePt t="14866" x="8375650" y="2457450"/>
          <p14:tracePt t="14873" x="8437563" y="2465388"/>
          <p14:tracePt t="14880" x="8482013" y="2474913"/>
          <p14:tracePt t="14887" x="8507413" y="2474913"/>
          <p14:tracePt t="14894" x="8543925" y="2482850"/>
          <p14:tracePt t="14901" x="8578850" y="2482850"/>
          <p14:tracePt t="14907" x="8605838" y="2482850"/>
          <p14:tracePt t="14914" x="8631238" y="2482850"/>
          <p14:tracePt t="14921" x="8658225" y="2482850"/>
          <p14:tracePt t="14928" x="8675688" y="2482850"/>
          <p14:tracePt t="14934" x="8693150" y="2482850"/>
          <p14:tracePt t="14941" x="8710613" y="2482850"/>
          <p14:tracePt t="14948" x="8728075" y="2482850"/>
          <p14:tracePt t="14955" x="8747125" y="2482850"/>
          <p14:tracePt t="14961" x="8755063" y="2482850"/>
          <p14:tracePt t="14969" x="8764588" y="2482850"/>
          <p14:tracePt t="14975" x="8772525" y="2482850"/>
          <p14:tracePt t="14982" x="8782050" y="2482850"/>
          <p14:tracePt t="14989" x="8799513" y="2482850"/>
          <p14:tracePt t="14996" x="8809038" y="2474913"/>
          <p14:tracePt t="15004" x="8816975" y="2474913"/>
          <p14:tracePt t="15009" x="8834438" y="2465388"/>
          <p14:tracePt t="15016" x="8843963" y="2465388"/>
          <p14:tracePt t="15030" x="8861425" y="2465388"/>
          <p14:tracePt t="15038" x="8869363" y="2457450"/>
          <p14:tracePt t="15043" x="8888413" y="2447925"/>
          <p14:tracePt t="15050" x="8896350" y="2447925"/>
          <p14:tracePt t="15057" x="8913813" y="2438400"/>
          <p14:tracePt t="15064" x="8931275" y="2430463"/>
          <p14:tracePt t="15071" x="8940800" y="2420938"/>
          <p14:tracePt t="15077" x="8940800" y="2413000"/>
          <p14:tracePt t="15084" x="8958263" y="2403475"/>
          <p14:tracePt t="15091" x="8967788" y="2386013"/>
          <p14:tracePt t="15098" x="8975725" y="2378075"/>
          <p14:tracePt t="15105" x="8985250" y="2368550"/>
          <p14:tracePt t="15111" x="9002713" y="2351088"/>
          <p14:tracePt t="15118" x="9012238" y="2351088"/>
          <p14:tracePt t="15125" x="9020175" y="2341563"/>
          <p14:tracePt t="15132" x="9029700" y="2333625"/>
          <p14:tracePt t="15145" x="9029700" y="2324100"/>
          <p14:tracePt t="15154" x="9037638" y="2316163"/>
          <p14:tracePt t="15159" x="9037638" y="2306638"/>
          <p14:tracePt t="15166" x="9047163" y="2306638"/>
          <p14:tracePt t="15172" x="9047163" y="2297113"/>
          <p14:tracePt t="15179" x="9055100" y="2297113"/>
          <p14:tracePt t="15187" x="9055100" y="2279650"/>
          <p14:tracePt t="15193" x="9055100" y="2271713"/>
          <p14:tracePt t="15200" x="9064625" y="2262188"/>
          <p14:tracePt t="15206" x="9064625" y="2244725"/>
          <p14:tracePt t="15213" x="9064625" y="2235200"/>
          <p14:tracePt t="15227" x="9064625" y="2227263"/>
          <p14:tracePt t="15234" x="9064625" y="2209800"/>
          <p14:tracePt t="15241" x="9064625" y="2200275"/>
          <p14:tracePt t="15248" x="9064625" y="2192338"/>
          <p14:tracePt t="15255" x="9064625" y="2182813"/>
          <p14:tracePt t="15261" x="9064625" y="2173288"/>
          <p14:tracePt t="15268" x="9064625" y="2165350"/>
          <p14:tracePt t="15274" x="9064625" y="2155825"/>
          <p14:tracePt t="15281" x="9064625" y="2147888"/>
          <p14:tracePt t="15288" x="9064625" y="2130425"/>
          <p14:tracePt t="15295" x="9064625" y="2120900"/>
          <p14:tracePt t="15303" x="9064625" y="2112963"/>
          <p14:tracePt t="15315" x="9064625" y="2103438"/>
          <p14:tracePt t="15322" x="9064625" y="2093913"/>
          <p14:tracePt t="15329" x="9064625" y="2085975"/>
          <p14:tracePt t="15338" x="9064625" y="2076450"/>
          <p14:tracePt t="15343" x="9055100" y="2076450"/>
          <p14:tracePt t="15349" x="9055100" y="2068513"/>
          <p14:tracePt t="15356" x="9047163" y="2068513"/>
          <p14:tracePt t="15363" x="9037638" y="2058988"/>
          <p14:tracePt t="15377" x="9037638" y="2051050"/>
          <p14:tracePt t="15384" x="9029700" y="2041525"/>
          <p14:tracePt t="15390" x="9020175" y="2041525"/>
          <p14:tracePt t="15397" x="9002713" y="2024063"/>
          <p14:tracePt t="15404" x="8985250" y="2014538"/>
          <p14:tracePt t="15411" x="8967788" y="2014538"/>
          <p14:tracePt t="15418" x="8950325" y="1997075"/>
          <p14:tracePt t="15424" x="8923338" y="1989138"/>
          <p14:tracePt t="15431" x="8896350" y="1979613"/>
          <p14:tracePt t="15438" x="8869363" y="1970088"/>
          <p14:tracePt t="15445" x="8851900" y="1962150"/>
          <p14:tracePt t="15452" x="8826500" y="1952625"/>
          <p14:tracePt t="15459" x="8809038" y="1944688"/>
          <p14:tracePt t="15465" x="8789988" y="1927225"/>
          <p14:tracePt t="15472" x="8772525" y="1917700"/>
          <p14:tracePt t="15479" x="8755063" y="1908175"/>
          <p14:tracePt t="15487" x="8737600" y="1900238"/>
          <p14:tracePt t="15492" x="8702675" y="1882775"/>
          <p14:tracePt t="15499" x="8685213" y="1873250"/>
          <p14:tracePt t="15521" x="8631238" y="1855788"/>
          <p14:tracePt t="15526" x="8605838" y="1847850"/>
          <p14:tracePt t="15533" x="8586788" y="1838325"/>
          <p14:tracePt t="15540" x="8561388" y="1828800"/>
          <p14:tracePt t="15547" x="8524875" y="1820863"/>
          <p14:tracePt t="15554" x="8499475" y="1820863"/>
          <p14:tracePt t="15560" x="8472488" y="1811338"/>
          <p14:tracePt t="15568" x="8428038" y="1811338"/>
          <p14:tracePt t="15574" x="8393113" y="1811338"/>
          <p14:tracePt t="15581" x="8366125" y="1811338"/>
          <p14:tracePt t="15588" x="8321675" y="1803400"/>
          <p14:tracePt t="15594" x="8296275" y="1803400"/>
          <p14:tracePt t="15601" x="8251825" y="1803400"/>
          <p14:tracePt t="15608" x="8224838" y="1803400"/>
          <p14:tracePt t="15615" x="8199438" y="1803400"/>
          <p14:tracePt t="15622" x="8154988" y="1803400"/>
          <p14:tracePt t="15628" x="8128000" y="1803400"/>
          <p14:tracePt t="15637" x="8093075" y="1803400"/>
          <p14:tracePt t="15642" x="8048625" y="1811338"/>
          <p14:tracePt t="15649" x="8004175" y="1820863"/>
          <p14:tracePt t="15656" x="7969250" y="1820863"/>
          <p14:tracePt t="15662" x="7924800" y="1828800"/>
          <p14:tracePt t="15670" x="7889875" y="1838325"/>
          <p14:tracePt t="15676" x="7845425" y="1838325"/>
          <p14:tracePt t="15683" x="7810500" y="1847850"/>
          <p14:tracePt t="15689" x="7773988" y="1847850"/>
          <p14:tracePt t="15696" x="7739063" y="1847850"/>
          <p14:tracePt t="15704" x="7694613" y="1865313"/>
          <p14:tracePt t="15710" x="7669213" y="1865313"/>
          <p14:tracePt t="15717" x="7650163" y="1865313"/>
          <p14:tracePt t="15724" x="7624763" y="1873250"/>
          <p14:tracePt t="15730" x="7597775" y="1873250"/>
          <p14:tracePt t="15738" x="7562850" y="1873250"/>
          <p14:tracePt t="15744" x="7535863" y="1873250"/>
          <p14:tracePt t="15751" x="7508875" y="1882775"/>
          <p14:tracePt t="15758" x="7483475" y="1882775"/>
          <p14:tracePt t="15764" x="7429500" y="1882775"/>
          <p14:tracePt t="15771" x="7386638" y="1890713"/>
          <p14:tracePt t="15778" x="7332663" y="1900238"/>
          <p14:tracePt t="15787" x="7270750" y="1908175"/>
          <p14:tracePt t="15792" x="7235825" y="1908175"/>
          <p14:tracePt t="15798" x="7173913" y="1927225"/>
          <p14:tracePt t="15805" x="7146925" y="1935163"/>
          <p14:tracePt t="15812" x="7112000" y="1944688"/>
          <p14:tracePt t="15820" x="7077075" y="1952625"/>
          <p14:tracePt t="15826" x="7050088" y="1962150"/>
          <p14:tracePt t="15832" x="7032625" y="1970088"/>
          <p14:tracePt t="15839" x="7015163" y="1970088"/>
          <p14:tracePt t="15846" x="6997700" y="1979613"/>
          <p14:tracePt t="15854" x="6980238" y="1989138"/>
          <p14:tracePt t="15860" x="6970713" y="1989138"/>
          <p14:tracePt t="15867" x="6961188" y="1989138"/>
          <p14:tracePt t="15873" x="6953250" y="1997075"/>
          <p14:tracePt t="15880" x="6943725" y="1997075"/>
          <p14:tracePt t="15887" x="6943725" y="2006600"/>
          <p14:tracePt t="15901" x="6935788" y="2014538"/>
          <p14:tracePt t="15907" x="6926263" y="2014538"/>
          <p14:tracePt t="15921" x="6926263" y="2024063"/>
          <p14:tracePt t="15928" x="6918325" y="2024063"/>
          <p14:tracePt t="15937" x="6918325" y="2032000"/>
          <p14:tracePt t="15969" x="6918325" y="2041525"/>
          <p14:tracePt t="15982" x="6918325" y="2051050"/>
          <p14:tracePt t="16003" x="6926263" y="2051050"/>
          <p14:tracePt t="16016" x="6935788" y="2058988"/>
          <p14:tracePt t="16030" x="6935788" y="2068513"/>
          <p14:tracePt t="16044" x="6943725" y="2076450"/>
          <p14:tracePt t="16050" x="6953250" y="2076450"/>
          <p14:tracePt t="16057" x="6961188" y="2076450"/>
          <p14:tracePt t="16071" x="6970713" y="2076450"/>
          <p14:tracePt t="16077" x="6980238" y="2085975"/>
          <p14:tracePt t="16085" x="6997700" y="2085975"/>
          <p14:tracePt t="16091" x="7015163" y="2093913"/>
          <p14:tracePt t="16098" x="7032625" y="2093913"/>
          <p14:tracePt t="16105" x="7059613" y="2103438"/>
          <p14:tracePt t="16111" x="7085013" y="2120900"/>
          <p14:tracePt t="16119" x="7112000" y="2120900"/>
          <p14:tracePt t="16125" x="7146925" y="2130425"/>
          <p14:tracePt t="16132" x="7173913" y="2138363"/>
          <p14:tracePt t="16139" x="7200900" y="2138363"/>
          <p14:tracePt t="16146" x="7226300" y="2147888"/>
          <p14:tracePt t="16154" x="7262813" y="2147888"/>
          <p14:tracePt t="16159" x="7288213" y="2155825"/>
          <p14:tracePt t="16166" x="7315200" y="2155825"/>
          <p14:tracePt t="16173" x="7342188" y="2155825"/>
          <p14:tracePt t="16180" x="7377113" y="2155825"/>
          <p14:tracePt t="16187" x="7404100" y="2155825"/>
          <p14:tracePt t="16193" x="7429500" y="2165350"/>
          <p14:tracePt t="16200" x="7473950" y="2165350"/>
          <p14:tracePt t="16207" x="7508875" y="2165350"/>
          <p14:tracePt t="16213" x="7535863" y="2165350"/>
          <p14:tracePt t="16221" x="7580313" y="2165350"/>
          <p14:tracePt t="16227" x="7615238" y="2165350"/>
          <p14:tracePt t="16234" x="7642225" y="2165350"/>
          <p14:tracePt t="16241" x="7686675" y="2165350"/>
          <p14:tracePt t="16248" x="7712075" y="2165350"/>
          <p14:tracePt t="16254" x="7739063" y="2165350"/>
          <p14:tracePt t="16261" x="7756525" y="2165350"/>
          <p14:tracePt t="16268" x="7783513" y="2165350"/>
          <p14:tracePt t="16275" x="7800975" y="2165350"/>
          <p14:tracePt t="16282" x="7835900" y="2165350"/>
          <p14:tracePt t="16288" x="7853363" y="2165350"/>
          <p14:tracePt t="16295" x="7880350" y="2165350"/>
          <p14:tracePt t="16303" x="7897813" y="2165350"/>
          <p14:tracePt t="16309" x="7924800" y="2165350"/>
          <p14:tracePt t="16316" x="7942263" y="2165350"/>
          <p14:tracePt t="16322" x="7969250" y="2165350"/>
          <p14:tracePt t="16329" x="8013700" y="2165350"/>
          <p14:tracePt t="16337" x="8048625" y="2155825"/>
          <p14:tracePt t="16343" x="8101013" y="2155825"/>
          <p14:tracePt t="16350" x="8172450" y="2155825"/>
          <p14:tracePt t="16357" x="8251825" y="2155825"/>
          <p14:tracePt t="16363" x="8321675" y="2155825"/>
          <p14:tracePt t="16370" x="8393113" y="2155825"/>
          <p14:tracePt t="16377" x="8428038" y="2155825"/>
          <p14:tracePt t="16384" x="8472488" y="2155825"/>
          <p14:tracePt t="16390" x="8499475" y="2147888"/>
          <p14:tracePt t="16397" x="8516938" y="2147888"/>
          <p14:tracePt t="16404" x="8534400" y="2147888"/>
          <p14:tracePt t="16411" x="8551863" y="2147888"/>
          <p14:tracePt t="16420" x="8578850" y="2138363"/>
          <p14:tracePt t="16424" x="8596313" y="2138363"/>
          <p14:tracePt t="16431" x="8640763" y="2130425"/>
          <p14:tracePt t="16438" x="8666163" y="2130425"/>
          <p14:tracePt t="16445" x="8693150" y="2112963"/>
          <p14:tracePt t="16453" x="8737600" y="2103438"/>
          <p14:tracePt t="16458" x="8764588" y="2103438"/>
          <p14:tracePt t="16465" x="8809038" y="2093913"/>
          <p14:tracePt t="16472" x="8834438" y="2085975"/>
          <p14:tracePt t="16479" x="8861425" y="2076450"/>
          <p14:tracePt t="16487" x="8905875" y="2068513"/>
          <p14:tracePt t="16493" x="8931275" y="2058988"/>
          <p14:tracePt t="16499" x="8958263" y="2051050"/>
          <p14:tracePt t="16519" x="9029700" y="2041525"/>
          <p14:tracePt t="16527" x="9029700" y="2032000"/>
          <p14:tracePt t="16533" x="9037638" y="2024063"/>
          <p14:tracePt t="16540" x="9055100" y="2014538"/>
          <p14:tracePt t="16547" x="9064625" y="2014538"/>
          <p14:tracePt t="16554" x="9072563" y="2006600"/>
          <p14:tracePt t="16561" x="9082088" y="2006600"/>
          <p14:tracePt t="16567" x="9091613" y="2006600"/>
          <p14:tracePt t="16574" x="9091613" y="1997075"/>
          <p14:tracePt t="16588" x="9091613" y="1989138"/>
          <p14:tracePt t="16595" x="9099550" y="1989138"/>
          <p14:tracePt t="16608" x="9109075" y="1989138"/>
          <p14:tracePt t="16629" x="9117013" y="1989138"/>
          <p14:tracePt t="16670" x="9117013" y="1979613"/>
          <p14:tracePt t="16690" x="9117013" y="1970088"/>
          <p14:tracePt t="16710" x="9117013" y="1962150"/>
          <p14:tracePt t="16718" x="9117013" y="1952625"/>
          <p14:tracePt t="16724" x="9117013" y="1944688"/>
          <p14:tracePt t="16731" x="9117013" y="1935163"/>
          <p14:tracePt t="16744" x="9117013" y="1927225"/>
          <p14:tracePt t="16752" x="9117013" y="1917700"/>
          <p14:tracePt t="16758" x="9117013" y="1900238"/>
          <p14:tracePt t="16765" x="9117013" y="1890713"/>
          <p14:tracePt t="16772" x="9117013" y="1882775"/>
          <p14:tracePt t="16778" x="9117013" y="1873250"/>
          <p14:tracePt t="16787" x="9109075" y="1865313"/>
          <p14:tracePt t="16792" x="9109075" y="1855788"/>
          <p14:tracePt t="16799" x="9099550" y="1847850"/>
          <p14:tracePt t="16805" x="9091613" y="1838325"/>
          <p14:tracePt t="16812" x="9091613" y="1820863"/>
          <p14:tracePt t="16820" x="9091613" y="1811338"/>
          <p14:tracePt t="16826" x="9082088" y="1811338"/>
          <p14:tracePt t="16833" x="9064625" y="1793875"/>
          <p14:tracePt t="16840" x="9047163" y="1758950"/>
          <p14:tracePt t="16846" x="9037638" y="1749425"/>
          <p14:tracePt t="16854" x="9020175" y="1731963"/>
          <p14:tracePt t="16860" x="9012238" y="1731963"/>
          <p14:tracePt t="16867" x="9002713" y="1724025"/>
          <p14:tracePt t="16874" x="8985250" y="1704975"/>
          <p14:tracePt t="16880" x="8975725" y="1697038"/>
          <p14:tracePt t="16887" x="8967788" y="1687513"/>
          <p14:tracePt t="16894" x="8967788" y="1679575"/>
          <p14:tracePt t="16902" x="8950325" y="1670050"/>
          <p14:tracePt t="16907" x="8931275" y="1662113"/>
          <p14:tracePt t="16915" x="8923338" y="1652588"/>
          <p14:tracePt t="16921" x="8913813" y="1652588"/>
          <p14:tracePt t="16928" x="8896350" y="1652588"/>
          <p14:tracePt t="16937" x="8878888" y="1643063"/>
          <p14:tracePt t="16941" x="8861425" y="1635125"/>
          <p14:tracePt t="16949" x="8843963" y="1635125"/>
          <p14:tracePt t="16955" x="8826500" y="1635125"/>
          <p14:tracePt t="16962" x="8809038" y="1625600"/>
          <p14:tracePt t="16969" x="8789988" y="1625600"/>
          <p14:tracePt t="16976" x="8772525" y="1608138"/>
          <p14:tracePt t="16983" x="8764588" y="1608138"/>
          <p14:tracePt t="16989" x="8737600" y="1608138"/>
          <p14:tracePt t="17003" x="8720138" y="1608138"/>
          <p14:tracePt t="17010" x="8685213" y="1590675"/>
          <p14:tracePt t="17016" x="8675688" y="1590675"/>
          <p14:tracePt t="17023" x="8658225" y="1590675"/>
          <p14:tracePt t="17030" x="8640763" y="1581150"/>
          <p14:tracePt t="17037" x="8605838" y="1581150"/>
          <p14:tracePt t="17044" x="8586788" y="1573213"/>
          <p14:tracePt t="17052" x="8561388" y="1573213"/>
          <p14:tracePt t="17057" x="8524875" y="1573213"/>
          <p14:tracePt t="17064" x="8489950" y="1573213"/>
          <p14:tracePt t="17071" x="8455025" y="1573213"/>
          <p14:tracePt t="17078" x="8428038" y="1573213"/>
          <p14:tracePt t="17086" x="8402638" y="1573213"/>
          <p14:tracePt t="17091" x="8366125" y="1573213"/>
          <p14:tracePt t="17098" x="8340725" y="1563688"/>
          <p14:tracePt t="17105" x="8313738" y="1563688"/>
          <p14:tracePt t="17112" x="8296275" y="1563688"/>
          <p14:tracePt t="17120" x="8269288" y="1563688"/>
          <p14:tracePt t="17125" x="8251825" y="1563688"/>
          <p14:tracePt t="17132" x="8224838" y="1563688"/>
          <p14:tracePt t="17139" x="8189913" y="1563688"/>
          <p14:tracePt t="17146" x="8162925" y="1555750"/>
          <p14:tracePt t="17153" x="8137525" y="1555750"/>
          <p14:tracePt t="17159" x="8110538" y="1555750"/>
          <p14:tracePt t="17166" x="8075613" y="1555750"/>
          <p14:tracePt t="17173" x="8048625" y="1555750"/>
          <p14:tracePt t="17180" x="8013700" y="1555750"/>
          <p14:tracePt t="17187" x="7986713" y="1555750"/>
          <p14:tracePt t="17194" x="7951788" y="1555750"/>
          <p14:tracePt t="17200" x="7924800" y="1555750"/>
          <p14:tracePt t="17207" x="7897813" y="1555750"/>
          <p14:tracePt t="17214" x="7853363" y="1555750"/>
          <p14:tracePt t="17221" x="7827963" y="1555750"/>
          <p14:tracePt t="17227" x="7800975" y="1555750"/>
          <p14:tracePt t="17236" x="7773988" y="1555750"/>
          <p14:tracePt t="17241" x="7739063" y="1563688"/>
          <p14:tracePt t="17248" x="7712075" y="1563688"/>
          <p14:tracePt t="17254" x="7686675" y="1563688"/>
          <p14:tracePt t="17261" x="7659688" y="1573213"/>
          <p14:tracePt t="17269" x="7632700" y="1573213"/>
          <p14:tracePt t="17275" x="7615238" y="1581150"/>
          <p14:tracePt t="17282" x="7580313" y="1581150"/>
          <p14:tracePt t="17288" x="7553325" y="1600200"/>
          <p14:tracePt t="17295" x="7535863" y="1600200"/>
          <p14:tracePt t="17303" x="7508875" y="1608138"/>
          <p14:tracePt t="17309" x="7491413" y="1617663"/>
          <p14:tracePt t="17316" x="7456488" y="1625600"/>
          <p14:tracePt t="17323" x="7429500" y="1625600"/>
          <p14:tracePt t="17329" x="7404100" y="1635125"/>
          <p14:tracePt t="17337" x="7377113" y="1643063"/>
          <p14:tracePt t="17343" x="7342188" y="1652588"/>
          <p14:tracePt t="17351" x="7315200" y="1662113"/>
          <p14:tracePt t="17357" x="7288213" y="1670050"/>
          <p14:tracePt t="17363" x="7243763" y="1697038"/>
          <p14:tracePt t="17370" x="7218363" y="1704975"/>
          <p14:tracePt t="17377" x="7173913" y="1714500"/>
          <p14:tracePt t="17385" x="7146925" y="1724025"/>
          <p14:tracePt t="17391" x="7121525" y="1731963"/>
          <p14:tracePt t="17397" x="7085013" y="1741488"/>
          <p14:tracePt t="17404" x="7067550" y="1758950"/>
          <p14:tracePt t="17411" x="7040563" y="1758950"/>
          <p14:tracePt t="17419" x="7015163" y="1785938"/>
          <p14:tracePt t="17425" x="6980238" y="1793875"/>
          <p14:tracePt t="17431" x="6961188" y="1803400"/>
          <p14:tracePt t="17438" x="6943725" y="1811338"/>
          <p14:tracePt t="17445" x="6926263" y="1828800"/>
          <p14:tracePt t="17453" x="6899275" y="1838325"/>
          <p14:tracePt t="17459" x="6881813" y="1847850"/>
          <p14:tracePt t="17466" x="6873875" y="1865313"/>
          <p14:tracePt t="17473" x="6856413" y="1873250"/>
          <p14:tracePt t="17479" x="6819900" y="1890713"/>
          <p14:tracePt t="17485" x="6811963" y="1900238"/>
          <p14:tracePt t="17493" x="6794500" y="1917700"/>
          <p14:tracePt t="17500" x="6777038" y="1927225"/>
          <p14:tracePt t="17506" x="6777038" y="1935163"/>
          <p14:tracePt t="17513" x="6757988" y="1944688"/>
          <p14:tracePt t="17520" x="6757988" y="1952625"/>
          <p14:tracePt t="17527" x="6750050" y="1952625"/>
          <p14:tracePt t="17534" x="6740525" y="1962150"/>
          <p14:tracePt t="17541" x="6732588" y="1962150"/>
          <p14:tracePt t="17547" x="6732588" y="1970088"/>
          <p14:tracePt t="17554" x="6723063" y="1970088"/>
          <p14:tracePt t="17561" x="6723063" y="1979613"/>
          <p14:tracePt t="17569" x="6715125" y="1989138"/>
          <p14:tracePt t="17575" x="6715125" y="1997075"/>
          <p14:tracePt t="17582" x="6715125" y="2006600"/>
          <p14:tracePt t="17588" x="6715125" y="2014538"/>
          <p14:tracePt t="17603" x="6705600" y="2014538"/>
          <p14:tracePt t="17608" x="6705600" y="2024063"/>
          <p14:tracePt t="17615" x="6705600" y="2032000"/>
          <p14:tracePt t="17622" x="6705600" y="2041525"/>
          <p14:tracePt t="17629" x="6705600" y="2051050"/>
          <p14:tracePt t="17636" x="6705600" y="2058988"/>
          <p14:tracePt t="17642" x="6705600" y="2068513"/>
          <p14:tracePt t="17663" x="6705600" y="2076450"/>
          <p14:tracePt t="17677" x="6705600" y="2085975"/>
          <p14:tracePt t="17685" x="6705600" y="2093913"/>
          <p14:tracePt t="17690" x="6705600" y="2103438"/>
          <p14:tracePt t="17704" x="6705600" y="2112963"/>
          <p14:tracePt t="17710" x="6705600" y="2120900"/>
          <p14:tracePt t="17745" x="6705600" y="2130425"/>
          <p14:tracePt t="17751" x="6715125" y="2130425"/>
          <p14:tracePt t="17758" x="6715125" y="2138363"/>
          <p14:tracePt t="17765" x="6723063" y="2138363"/>
          <p14:tracePt t="17779" x="6723063" y="2147888"/>
          <p14:tracePt t="17785" x="6732588" y="2147888"/>
          <p14:tracePt t="17792" x="6732588" y="2155825"/>
          <p14:tracePt t="17799" x="6740525" y="2155825"/>
          <p14:tracePt t="17806" x="6740525" y="2165350"/>
          <p14:tracePt t="17813" x="6750050" y="2165350"/>
          <p14:tracePt t="17820" x="6750050" y="2173288"/>
          <p14:tracePt t="17840" x="6757988" y="2173288"/>
          <p14:tracePt t="17846" x="6767513" y="2173288"/>
          <p14:tracePt t="17853" x="6777038" y="2182813"/>
          <p14:tracePt t="17860" x="6784975" y="2182813"/>
          <p14:tracePt t="17868" x="6794500" y="2182813"/>
          <p14:tracePt t="17874" x="6811963" y="2182813"/>
          <p14:tracePt t="17888" x="6819900" y="2182813"/>
          <p14:tracePt t="17894" x="6837363" y="2182813"/>
          <p14:tracePt t="17902" x="6856413" y="2182813"/>
          <p14:tracePt t="17908" x="6873875" y="2182813"/>
          <p14:tracePt t="17915" x="6918325" y="2192338"/>
          <p14:tracePt t="17922" x="6926263" y="2192338"/>
          <p14:tracePt t="17928" x="6961188" y="2192338"/>
          <p14:tracePt t="17936" x="6988175" y="2192338"/>
          <p14:tracePt t="17942" x="7023100" y="2192338"/>
          <p14:tracePt t="17949" x="7067550" y="2209800"/>
          <p14:tracePt t="17955" x="7102475" y="2209800"/>
          <p14:tracePt t="17962" x="7146925" y="2209800"/>
          <p14:tracePt t="17970" x="7183438" y="2209800"/>
          <p14:tracePt t="17976" x="7218363" y="2209800"/>
          <p14:tracePt t="17985" x="7243763" y="2209800"/>
          <p14:tracePt t="17990" x="7280275" y="2209800"/>
          <p14:tracePt t="17996" x="7305675" y="2209800"/>
          <p14:tracePt t="18003" x="7342188" y="2209800"/>
          <p14:tracePt t="18010" x="7377113" y="2209800"/>
          <p14:tracePt t="18018" x="7404100" y="2209800"/>
          <p14:tracePt t="18024" x="7446963" y="2200275"/>
          <p14:tracePt t="18030" x="7473950" y="2200275"/>
          <p14:tracePt t="18037" x="7500938" y="2200275"/>
          <p14:tracePt t="18044" x="7535863" y="2200275"/>
          <p14:tracePt t="18052" x="7562850" y="2192338"/>
          <p14:tracePt t="18058" x="7589838" y="2192338"/>
          <p14:tracePt t="18064" x="7607300" y="2192338"/>
          <p14:tracePt t="18072" x="7632700" y="2182813"/>
          <p14:tracePt t="18078" x="7650163" y="2182813"/>
          <p14:tracePt t="18085" x="7669213" y="2173288"/>
          <p14:tracePt t="18091" x="7686675" y="2173288"/>
          <p14:tracePt t="18098" x="7712075" y="2173288"/>
          <p14:tracePt t="18105" x="7731125" y="2173288"/>
          <p14:tracePt t="18112" x="7748588" y="2173288"/>
          <p14:tracePt t="18119" x="7766050" y="2165350"/>
          <p14:tracePt t="18126" x="7783513" y="2165350"/>
          <p14:tracePt t="18133" x="7800975" y="2165350"/>
          <p14:tracePt t="18139" x="7818438" y="2155825"/>
          <p14:tracePt t="18146" x="7835900" y="2155825"/>
          <p14:tracePt t="18153" x="7853363" y="2155825"/>
          <p14:tracePt t="18160" x="7872413" y="2147888"/>
          <p14:tracePt t="18167" x="7889875" y="2147888"/>
          <p14:tracePt t="18173" x="7907338" y="2147888"/>
          <p14:tracePt t="18180" x="7915275" y="2138363"/>
          <p14:tracePt t="18187" x="7934325" y="2138363"/>
          <p14:tracePt t="18207" x="7942263" y="2138363"/>
          <p14:tracePt t="18214" x="7951788" y="2130425"/>
          <p14:tracePt t="18221" x="7959725" y="2130425"/>
          <p14:tracePt t="18228" x="7969250" y="2130425"/>
          <p14:tracePt t="18236" x="7977188" y="2130425"/>
          <p14:tracePt t="18241" x="7986713" y="2130425"/>
          <p14:tracePt t="18255" x="7996238" y="2130425"/>
          <p14:tracePt t="18262" x="8013700" y="2130425"/>
          <p14:tracePt t="18269" x="8021638" y="2130425"/>
          <p14:tracePt t="18275" x="8031163" y="2120900"/>
          <p14:tracePt t="18282" x="8039100" y="2120900"/>
          <p14:tracePt t="18289" x="8039100" y="2112963"/>
          <p14:tracePt t="18296" x="8056563" y="2112963"/>
          <p14:tracePt t="18303" x="8066088" y="2112963"/>
          <p14:tracePt t="18309" x="8075613" y="2112963"/>
          <p14:tracePt t="18317" x="8083550" y="2112963"/>
          <p14:tracePt t="18323" x="8101013" y="2103438"/>
          <p14:tracePt t="18330" x="8110538" y="2103438"/>
          <p14:tracePt t="18344" x="8118475" y="2103438"/>
          <p14:tracePt t="18352" x="8137525" y="2093913"/>
          <p14:tracePt t="18357" x="8145463" y="2093913"/>
          <p14:tracePt t="18364" x="8154988" y="2093913"/>
          <p14:tracePt t="18371" x="8172450" y="2093913"/>
          <p14:tracePt t="18377" x="8180388" y="2085975"/>
          <p14:tracePt t="18391" x="8189913" y="2085975"/>
          <p14:tracePt t="18398" x="8207375" y="2085975"/>
          <p14:tracePt t="18404" x="8216900" y="2085975"/>
          <p14:tracePt t="18411" x="8224838" y="2085975"/>
          <p14:tracePt t="18418" x="8234363" y="2076450"/>
          <p14:tracePt t="18425" x="8242300" y="2076450"/>
          <p14:tracePt t="18432" x="8251825" y="2076450"/>
          <p14:tracePt t="18439" x="8259763" y="2076450"/>
          <p14:tracePt t="18445" x="8269288" y="2076450"/>
          <p14:tracePt t="18452" x="8278813" y="2076450"/>
          <p14:tracePt t="18459" x="8286750" y="2076450"/>
          <p14:tracePt t="18468" x="8296275" y="2076450"/>
          <p14:tracePt t="18486" x="8304213" y="2076450"/>
          <p14:tracePt t="18493" x="8313738" y="2076450"/>
          <p14:tracePt t="18517" x="8321675" y="2076450"/>
          <p14:tracePt t="18520" x="8331200" y="2076450"/>
          <p14:tracePt t="18534" x="8340725" y="2076450"/>
          <p14:tracePt t="18554" x="8340725" y="2068513"/>
          <p14:tracePt t="18629" x="8331200" y="2068513"/>
          <p14:tracePt t="18643" x="8321675" y="2068513"/>
          <p14:tracePt t="18663" x="8313738" y="2068513"/>
          <p14:tracePt t="18677" x="8304213" y="2068513"/>
          <p14:tracePt t="18711" x="8296275" y="2068513"/>
          <p14:tracePt t="18725" x="8286750" y="2068513"/>
          <p14:tracePt t="18745" x="8278813" y="2068513"/>
          <p14:tracePt t="18759" x="8269288" y="2068513"/>
          <p14:tracePt t="18772" x="8259763" y="2068513"/>
          <p14:tracePt t="18793" x="8251825" y="2068513"/>
          <p14:tracePt t="18820" x="8242300" y="2068513"/>
          <p14:tracePt t="19078" x="8251825" y="2068513"/>
          <p14:tracePt t="19085" x="8259763" y="2068513"/>
          <p14:tracePt t="19092" x="8278813" y="2068513"/>
          <p14:tracePt t="19100" x="8286750" y="2068513"/>
          <p14:tracePt t="19106" x="8304213" y="2068513"/>
          <p14:tracePt t="19112" x="8321675" y="2068513"/>
          <p14:tracePt t="19126" x="8340725" y="2068513"/>
          <p14:tracePt t="19134" x="8358188" y="2068513"/>
          <p14:tracePt t="19139" x="8366125" y="2068513"/>
          <p14:tracePt t="19146" x="8383588" y="2068513"/>
          <p14:tracePt t="19153" x="8402638" y="2058988"/>
          <p14:tracePt t="19160" x="8410575" y="2058988"/>
          <p14:tracePt t="19167" x="8420100" y="2058988"/>
          <p14:tracePt t="19180" x="8437563" y="2051050"/>
          <p14:tracePt t="19194" x="8445500" y="2051050"/>
          <p14:tracePt t="19201" x="8455025" y="2051050"/>
          <p14:tracePt t="19208" x="8462963" y="2051050"/>
          <p14:tracePt t="19215" x="8472488" y="2041525"/>
          <p14:tracePt t="19221" x="8482013" y="2041525"/>
          <p14:tracePt t="19242" x="8489950" y="2041525"/>
          <p14:tracePt t="19255" x="8499475" y="2032000"/>
          <p14:tracePt t="19269" x="8507413" y="2024063"/>
          <p14:tracePt t="19284" x="8507413" y="2014538"/>
          <p14:tracePt t="19289" x="8516938" y="2014538"/>
          <p14:tracePt t="19296" x="8524875" y="2014538"/>
          <p14:tracePt t="19303" x="8534400" y="2006600"/>
          <p14:tracePt t="19318" x="8543925" y="1997075"/>
          <p14:tracePt t="19330" x="8551863" y="1997075"/>
          <p14:tracePt t="19337" x="8561388" y="1997075"/>
          <p14:tracePt t="19344" x="8569325" y="1997075"/>
          <p14:tracePt t="19357" x="8578850" y="1989138"/>
          <p14:tracePt t="19371" x="8586788" y="1979613"/>
          <p14:tracePt t="19378" x="8596313" y="1979613"/>
          <p14:tracePt t="19384" x="8605838" y="1970088"/>
          <p14:tracePt t="19391" x="8613775" y="1970088"/>
          <p14:tracePt t="19405" x="8623300" y="1962150"/>
          <p14:tracePt t="19412" x="8631238" y="1962150"/>
          <p14:tracePt t="19426" x="8640763" y="1952625"/>
          <p14:tracePt t="19434" x="8648700" y="1952625"/>
          <p14:tracePt t="19446" x="8658225" y="1944688"/>
          <p14:tracePt t="19453" x="8666163" y="1944688"/>
          <p14:tracePt t="19459" x="8675688" y="1944688"/>
          <p14:tracePt t="19467" x="8685213" y="1944688"/>
          <p14:tracePt t="19480" x="8685213" y="1935163"/>
          <p14:tracePt t="19493" x="8693150" y="1935163"/>
          <p14:tracePt t="19501" x="8702675" y="1935163"/>
          <p14:tracePt t="19518" x="8710613" y="1927225"/>
          <p14:tracePt t="19521" x="8720138" y="1927225"/>
          <p14:tracePt t="19534" x="8728075" y="1927225"/>
          <p14:tracePt t="19549" x="8737600" y="1927225"/>
          <p14:tracePt t="19554" x="8737600" y="1917700"/>
          <p14:tracePt t="19575" x="8737600" y="1908175"/>
          <p14:tracePt t="19583" x="8747125" y="1908175"/>
          <p14:tracePt t="19595" x="8755063" y="1908175"/>
          <p14:tracePt t="19609" x="8764588" y="1908175"/>
          <p14:tracePt t="19623" x="8772525" y="1908175"/>
          <p14:tracePt t="19629" x="8782050" y="1900238"/>
          <p14:tracePt t="19643" x="8789988" y="1900238"/>
          <p14:tracePt t="19670" x="8799513" y="1900238"/>
          <p14:tracePt t="19677" x="8809038" y="1900238"/>
          <p14:tracePt t="19684" x="8816975" y="1900238"/>
          <p14:tracePt t="19697" x="8826500" y="1890713"/>
          <p14:tracePt t="19704" x="8834438" y="1890713"/>
          <p14:tracePt t="19718" x="8843963" y="1882775"/>
          <p14:tracePt t="19745" x="8843963" y="1873250"/>
          <p14:tracePt t="19752" x="8851900" y="1873250"/>
          <p14:tracePt t="19767" x="8861425" y="1873250"/>
          <p14:tracePt t="19786" x="8869363" y="1873250"/>
          <p14:tracePt t="19801" x="8878888" y="1873250"/>
          <p14:tracePt t="19813" x="8888413" y="1873250"/>
          <p14:tracePt t="19847" x="8896350" y="1873250"/>
          <p14:tracePt t="19861" x="8896350" y="1865313"/>
          <p14:tracePt t="19868" x="8905875" y="1865313"/>
          <p14:tracePt t="19881" x="8913813" y="1865313"/>
          <p14:tracePt t="19895" x="8923338" y="1865313"/>
          <p14:tracePt t="19908" x="8931275" y="1865313"/>
          <p14:tracePt t="19929" x="8940800" y="1865313"/>
          <p14:tracePt t="20017" x="8950325" y="1865313"/>
          <p14:tracePt t="20032" x="8958263" y="1865313"/>
          <p14:tracePt t="20045" x="8967788" y="1865313"/>
          <p14:tracePt t="20066" x="8975725" y="1865313"/>
          <p14:tracePt t="20079" x="8985250" y="1865313"/>
          <p14:tracePt t="20092" x="8993188" y="1855788"/>
          <p14:tracePt t="20106" x="9002713" y="1847850"/>
          <p14:tracePt t="20113" x="9012238" y="1847850"/>
          <p14:tracePt t="20119" x="9037638" y="1838325"/>
          <p14:tracePt t="20126" x="9064625" y="1828800"/>
          <p14:tracePt t="20133" x="9099550" y="1820863"/>
          <p14:tracePt t="20140" x="9117013" y="1820863"/>
          <p14:tracePt t="20147" x="9126538" y="1820863"/>
          <p14:tracePt t="20153" x="9153525" y="1811338"/>
          <p14:tracePt t="20167" x="9161463" y="1803400"/>
          <p14:tracePt t="20181" x="9170988" y="1793875"/>
          <p14:tracePt t="20187" x="9178925" y="1793875"/>
          <p14:tracePt t="20194" x="9188450" y="1793875"/>
          <p14:tracePt t="20201" x="9196388" y="1793875"/>
          <p14:tracePt t="20216" x="9205913" y="1793875"/>
          <p14:tracePt t="20248" x="9215438" y="1793875"/>
          <p14:tracePt t="20290" x="9223375" y="1793875"/>
          <p14:tracePt t="20337" x="9232900" y="1793875"/>
          <p14:tracePt t="20351" x="9240838" y="1793875"/>
          <p14:tracePt t="20371" x="9250363" y="1793875"/>
          <p14:tracePt t="20399" x="9258300" y="1793875"/>
          <p14:tracePt t="20412" x="9267825" y="1793875"/>
          <p14:tracePt t="20433" x="9275763" y="1793875"/>
          <p14:tracePt t="20446" x="9285288" y="1793875"/>
          <p14:tracePt t="20460" x="9294813" y="1793875"/>
          <p14:tracePt t="20473" x="9302750" y="1793875"/>
          <p14:tracePt t="20480" x="9302750" y="1803400"/>
          <p14:tracePt t="20501" x="9312275" y="1803400"/>
          <p14:tracePt t="20515" x="9320213" y="1803400"/>
          <p14:tracePt t="20521" x="9320213" y="1811338"/>
          <p14:tracePt t="20528" x="9329738" y="1811338"/>
          <p14:tracePt t="20549" x="9337675" y="1811338"/>
          <p14:tracePt t="20562" x="9347200" y="1811338"/>
          <p14:tracePt t="20582" x="9356725" y="1811338"/>
          <p14:tracePt t="22298" x="9347200" y="1811338"/>
          <p14:tracePt t="22311" x="9337675" y="1811338"/>
          <p14:tracePt t="22325" x="9337675" y="1820863"/>
          <p14:tracePt t="22331" x="9329738" y="1820863"/>
          <p14:tracePt t="22338" x="9329738" y="1828800"/>
          <p14:tracePt t="22345" x="9320213" y="1828800"/>
          <p14:tracePt t="22352" x="9320213" y="1838325"/>
          <p14:tracePt t="22372" x="9320213" y="1847850"/>
          <p14:tracePt t="22380" x="9320213" y="1855788"/>
          <p14:tracePt t="22385" x="9320213" y="1865313"/>
          <p14:tracePt t="22392" x="9320213" y="1873250"/>
          <p14:tracePt t="22399" x="9320213" y="1882775"/>
          <p14:tracePt t="22413" x="9320213" y="1890713"/>
          <p14:tracePt t="22426" x="9320213" y="1900238"/>
          <p14:tracePt t="22433" x="9320213" y="1908175"/>
          <p14:tracePt t="22440" x="9320213" y="1917700"/>
          <p14:tracePt t="22454" x="9320213" y="1927225"/>
          <p14:tracePt t="22460" x="9320213" y="1935163"/>
          <p14:tracePt t="22467" x="9320213" y="1944688"/>
          <p14:tracePt t="22495" x="9320213" y="1952625"/>
          <p14:tracePt t="22515" x="9320213" y="1962150"/>
          <p14:tracePt t="22528" x="9329738" y="1962150"/>
          <p14:tracePt t="22569" x="9337675" y="1962150"/>
          <p14:tracePt t="22590" x="9347200" y="1962150"/>
          <p14:tracePt t="22610" x="9356725" y="1962150"/>
          <p14:tracePt t="22644" x="9364663" y="1962150"/>
          <p14:tracePt t="22685" x="9374188" y="1962150"/>
          <p14:tracePt t="23100" x="9374188" y="1952625"/>
          <p14:tracePt t="23161" x="9364663" y="1952625"/>
          <p14:tracePt t="23495" x="9356725" y="1962150"/>
          <p14:tracePt t="23508" x="9347200" y="1962150"/>
          <p14:tracePt t="23515" x="9347200" y="1970088"/>
          <p14:tracePt t="23529" x="9337675" y="1979613"/>
          <p14:tracePt t="23542" x="9337675" y="1989138"/>
          <p14:tracePt t="23563" x="9329738" y="1997075"/>
          <p14:tracePt t="23583" x="9320213" y="1997075"/>
          <p14:tracePt t="23617" x="9320213" y="2006600"/>
          <p14:tracePt t="23624" x="9312275" y="2006600"/>
          <p14:tracePt t="23645" x="9312275" y="2014538"/>
          <p14:tracePt t="23651" x="9302750" y="2014538"/>
          <p14:tracePt t="23658" x="9302750" y="2024063"/>
          <p14:tracePt t="23665" x="9294813" y="2024063"/>
          <p14:tracePt t="23680" x="9285288" y="2024063"/>
          <p14:tracePt t="23686" x="9275763" y="2032000"/>
          <p14:tracePt t="23692" x="9250363" y="2051050"/>
          <p14:tracePt t="23699" x="9232900" y="2076450"/>
          <p14:tracePt t="23706" x="9215438" y="2093913"/>
          <p14:tracePt t="23714" x="9196388" y="2112963"/>
          <p14:tracePt t="23719" x="9178925" y="2138363"/>
          <p14:tracePt t="23726" x="9153525" y="2155825"/>
          <p14:tracePt t="23733" x="9144000" y="2182813"/>
          <p14:tracePt t="23740" x="9126538" y="2192338"/>
          <p14:tracePt t="23747" x="9117013" y="2209800"/>
          <p14:tracePt t="23753" x="9099550" y="2217738"/>
          <p14:tracePt t="23760" x="9091613" y="2227263"/>
          <p14:tracePt t="23767" x="9091613" y="2235200"/>
          <p14:tracePt t="23774" x="9082088" y="2244725"/>
          <p14:tracePt t="23780" x="9072563" y="2244725"/>
          <p14:tracePt t="23787" x="9064625" y="2254250"/>
          <p14:tracePt t="23795" x="9055100" y="2262188"/>
          <p14:tracePt t="23801" x="9047163" y="2271713"/>
          <p14:tracePt t="23808" x="9037638" y="2271713"/>
          <p14:tracePt t="23815" x="9037638" y="2279650"/>
          <p14:tracePt t="23822" x="9037638" y="2289175"/>
          <p14:tracePt t="23830" x="9037638" y="2297113"/>
          <p14:tracePt t="23835" x="9029700" y="2297113"/>
          <p14:tracePt t="23849" x="9020175" y="2306638"/>
          <p14:tracePt t="23855" x="9012238" y="2316163"/>
          <p14:tracePt t="23869" x="9012238" y="2324100"/>
          <p14:tracePt t="23876" x="9002713" y="2324100"/>
          <p14:tracePt t="23882" x="9002713" y="2333625"/>
          <p14:tracePt t="23889" x="8993188" y="2333625"/>
          <p14:tracePt t="23903" x="8985250" y="2341563"/>
          <p14:tracePt t="23916" x="8985250" y="2351088"/>
          <p14:tracePt t="23930" x="8975725" y="2351088"/>
          <p14:tracePt t="23937" x="8975725" y="2359025"/>
          <p14:tracePt t="23945" x="8967788" y="2368550"/>
          <p14:tracePt t="23951" x="8958263" y="2378075"/>
          <p14:tracePt t="23957" x="8950325" y="2378075"/>
          <p14:tracePt t="23965" x="8940800" y="2386013"/>
          <p14:tracePt t="23971" x="8931275" y="2395538"/>
          <p14:tracePt t="23978" x="8931275" y="2403475"/>
          <p14:tracePt t="23991" x="8923338" y="2403475"/>
          <p14:tracePt t="23998" x="8913813" y="2413000"/>
          <p14:tracePt t="24005" x="8905875" y="2420938"/>
          <p14:tracePt t="24014" x="8896350" y="2430463"/>
          <p14:tracePt t="24019" x="8888413" y="2438400"/>
          <p14:tracePt t="24026" x="8878888" y="2438400"/>
          <p14:tracePt t="24032" x="8878888" y="2447925"/>
          <p14:tracePt t="24039" x="8869363" y="2457450"/>
          <p14:tracePt t="24046" x="8861425" y="2457450"/>
          <p14:tracePt t="24053" x="8851900" y="2465388"/>
          <p14:tracePt t="24060" x="8834438" y="2474913"/>
          <p14:tracePt t="24066" x="8826500" y="2482850"/>
          <p14:tracePt t="24073" x="8816975" y="2482850"/>
          <p14:tracePt t="24080" x="8809038" y="2492375"/>
          <p14:tracePt t="24087" x="8809038" y="2509838"/>
          <p14:tracePt t="24094" x="8799513" y="2509838"/>
          <p14:tracePt t="24100" x="8789988" y="2527300"/>
          <p14:tracePt t="24107" x="8782050" y="2536825"/>
          <p14:tracePt t="24115" x="8772525" y="2536825"/>
          <p14:tracePt t="24128" x="8764588" y="2544763"/>
          <p14:tracePt t="24134" x="8755063" y="2554288"/>
          <p14:tracePt t="24141" x="8747125" y="2571750"/>
          <p14:tracePt t="24148" x="8747125" y="2581275"/>
          <p14:tracePt t="24155" x="8737600" y="2589213"/>
          <p14:tracePt t="24163" x="8728075" y="2598738"/>
          <p14:tracePt t="24169" x="8728075" y="2606675"/>
          <p14:tracePt t="24175" x="8720138" y="2616200"/>
          <p14:tracePt t="24182" x="8710613" y="2624138"/>
          <p14:tracePt t="24189" x="8702675" y="2643188"/>
          <p14:tracePt t="24197" x="8693150" y="2651125"/>
          <p14:tracePt t="24202" x="8685213" y="2660650"/>
          <p14:tracePt t="24209" x="8685213" y="2668588"/>
          <p14:tracePt t="24216" x="8685213" y="2678113"/>
          <p14:tracePt t="24223" x="8675688" y="2686050"/>
          <p14:tracePt t="24230" x="8666163" y="2695575"/>
          <p14:tracePt t="24237" x="8658225" y="2705100"/>
          <p14:tracePt t="24243" x="8648700" y="2713038"/>
          <p14:tracePt t="24250" x="8648700" y="2722563"/>
          <p14:tracePt t="24257" x="8640763" y="2730500"/>
          <p14:tracePt t="24263" x="8631238" y="2730500"/>
          <p14:tracePt t="24278" x="8631238" y="2740025"/>
          <p14:tracePt t="24284" x="8623300" y="2747963"/>
          <p14:tracePt t="24291" x="8623300" y="2757488"/>
          <p14:tracePt t="24298" x="8623300" y="2765425"/>
          <p14:tracePt t="24305" x="8613775" y="2765425"/>
          <p14:tracePt t="24318" x="8605838" y="2774950"/>
          <p14:tracePt t="24339" x="8596313" y="2774950"/>
          <p14:tracePt t="24346" x="8596313" y="2784475"/>
          <p14:tracePt t="24352" x="8586788" y="2784475"/>
          <p14:tracePt t="24366" x="8578850" y="2792413"/>
          <p14:tracePt t="24380" x="8578850" y="2801938"/>
          <p14:tracePt t="24400" x="8578850" y="2809875"/>
          <p14:tracePt t="24611" x="8578850" y="2801938"/>
          <p14:tracePt t="24618" x="8578850" y="2792413"/>
          <p14:tracePt t="24631" x="8578850" y="2784475"/>
          <p14:tracePt t="24652" x="8578850" y="2774950"/>
          <p14:tracePt t="24665" x="8586788" y="2765425"/>
          <p14:tracePt t="24672" x="8586788" y="2757488"/>
          <p14:tracePt t="24680" x="8596313" y="2757488"/>
          <p14:tracePt t="24686" x="8596313" y="2747963"/>
          <p14:tracePt t="24699" x="8605838" y="2740025"/>
          <p14:tracePt t="24714" x="8613775" y="2730500"/>
          <p14:tracePt t="24727" x="8623300" y="2722563"/>
          <p14:tracePt t="24733" x="8623300" y="2713038"/>
          <p14:tracePt t="24740" x="8631238" y="2705100"/>
          <p14:tracePt t="24746" x="8640763" y="2695575"/>
          <p14:tracePt t="24754" x="8666163" y="2686050"/>
          <p14:tracePt t="24761" x="8710613" y="2668588"/>
          <p14:tracePt t="24767" x="8737600" y="2660650"/>
          <p14:tracePt t="24774" x="8782050" y="2651125"/>
          <p14:tracePt t="24781" x="8826500" y="2624138"/>
          <p14:tracePt t="24788" x="8861425" y="2616200"/>
          <p14:tracePt t="24796" x="8896350" y="2606675"/>
          <p14:tracePt t="24801" x="8931275" y="2598738"/>
          <p14:tracePt t="24808" x="8975725" y="2598738"/>
          <p14:tracePt t="24815" x="9002713" y="2589213"/>
          <p14:tracePt t="24822" x="9037638" y="2589213"/>
          <p14:tracePt t="24829" x="9082088" y="2581275"/>
          <p14:tracePt t="24835" x="9126538" y="2562225"/>
          <p14:tracePt t="24842" x="9161463" y="2562225"/>
          <p14:tracePt t="24849" x="9188450" y="2562225"/>
          <p14:tracePt t="24856" x="9223375" y="2554288"/>
          <p14:tracePt t="24863" x="9250363" y="2554288"/>
          <p14:tracePt t="24869" x="9275763" y="2544763"/>
          <p14:tracePt t="24876" x="9302750" y="2544763"/>
          <p14:tracePt t="24883" x="9337675" y="2544763"/>
          <p14:tracePt t="24890" x="9356725" y="2544763"/>
          <p14:tracePt t="24897" x="9382125" y="2544763"/>
          <p14:tracePt t="24903" x="9399588" y="2544763"/>
          <p14:tracePt t="24911" x="9418638" y="2544763"/>
          <p14:tracePt t="24917" x="9426575" y="2544763"/>
          <p14:tracePt t="24924" x="9444038" y="2544763"/>
          <p14:tracePt t="24931" x="9461500" y="2544763"/>
          <p14:tracePt t="24937" x="9498013" y="2544763"/>
          <p14:tracePt t="24951" x="9515475" y="2544763"/>
          <p14:tracePt t="24958" x="9532938" y="2544763"/>
          <p14:tracePt t="24965" x="9540875" y="2554288"/>
          <p14:tracePt t="24971" x="9559925" y="2554288"/>
          <p14:tracePt t="24979" x="9577388" y="2554288"/>
          <p14:tracePt t="24985" x="9594850" y="2562225"/>
          <p14:tracePt t="24992" x="9612313" y="2562225"/>
          <p14:tracePt t="24999" x="9621838" y="2571750"/>
          <p14:tracePt t="25005" x="9639300" y="2581275"/>
          <p14:tracePt t="25013" x="9647238" y="2581275"/>
          <p14:tracePt t="25019" x="9674225" y="2598738"/>
          <p14:tracePt t="25026" x="9691688" y="2606675"/>
          <p14:tracePt t="25033" x="9691688" y="2616200"/>
          <p14:tracePt t="25039" x="9709150" y="2633663"/>
          <p14:tracePt t="25047" x="9726613" y="2643188"/>
          <p14:tracePt t="25053" x="9736138" y="2651125"/>
          <p14:tracePt t="25060" x="9753600" y="2660650"/>
          <p14:tracePt t="25067" x="9763125" y="2660650"/>
          <p14:tracePt t="25073" x="9771063" y="2668588"/>
          <p14:tracePt t="25080" x="9780588" y="2678113"/>
          <p14:tracePt t="25096" x="9788525" y="2686050"/>
          <p14:tracePt t="25108" x="9788525" y="2695575"/>
          <p14:tracePt t="25114" x="9798050" y="2695575"/>
          <p14:tracePt t="25129" x="9805988" y="2705100"/>
          <p14:tracePt t="25257" x="9798050" y="2705100"/>
          <p14:tracePt t="25271" x="9788525" y="2705100"/>
          <p14:tracePt t="25278" x="9771063" y="2705100"/>
          <p14:tracePt t="25285" x="9753600" y="2705100"/>
          <p14:tracePt t="25291" x="9736138" y="2713038"/>
          <p14:tracePt t="25298" x="9691688" y="2713038"/>
          <p14:tracePt t="25305" x="9664700" y="2713038"/>
          <p14:tracePt t="25312" x="9629775" y="2722563"/>
          <p14:tracePt t="25318" x="9567863" y="2722563"/>
          <p14:tracePt t="25325" x="9515475" y="2722563"/>
          <p14:tracePt t="25332" x="9478963" y="2730500"/>
          <p14:tracePt t="25339" x="9418638" y="2730500"/>
          <p14:tracePt t="25345" x="9391650" y="2740025"/>
          <p14:tracePt t="25353" x="9364663" y="2740025"/>
          <p14:tracePt t="25360" x="9337675" y="2740025"/>
          <p14:tracePt t="25366" x="9302750" y="2747963"/>
          <p14:tracePt t="25373" x="9294813" y="2747963"/>
          <p14:tracePt t="25380" x="9275763" y="2747963"/>
          <p14:tracePt t="25386" x="9258300" y="2757488"/>
          <p14:tracePt t="25394" x="9240838" y="2757488"/>
          <p14:tracePt t="25400" x="9223375" y="2757488"/>
          <p14:tracePt t="25407" x="9215438" y="2757488"/>
          <p14:tracePt t="25414" x="9205913" y="2757488"/>
          <p14:tracePt t="25421" x="9196388" y="2757488"/>
          <p14:tracePt t="25428" x="9178925" y="2757488"/>
          <p14:tracePt t="25441" x="9170988" y="2757488"/>
          <p14:tracePt t="25448" x="9161463" y="2757488"/>
          <p14:tracePt t="25455" x="9144000" y="2757488"/>
          <p14:tracePt t="25462" x="9134475" y="2757488"/>
          <p14:tracePt t="25468" x="9126538" y="2757488"/>
          <p14:tracePt t="25475" x="9117013" y="2757488"/>
          <p14:tracePt t="25489" x="9109075" y="2757488"/>
          <p14:tracePt t="25496" x="9091613" y="2757488"/>
          <p14:tracePt t="25503" x="9082088" y="2757488"/>
          <p14:tracePt t="25509" x="9072563" y="2757488"/>
          <p14:tracePt t="25516" x="9064625" y="2757488"/>
          <p14:tracePt t="25523" x="9055100" y="2757488"/>
          <p14:tracePt t="25529" x="9047163" y="2757488"/>
          <p14:tracePt t="25536" x="9037638" y="2757488"/>
          <p14:tracePt t="25543" x="9020175" y="2747963"/>
          <p14:tracePt t="25550" x="9012238" y="2747963"/>
          <p14:tracePt t="25557" x="9002713" y="2740025"/>
          <p14:tracePt t="25563" x="8993188" y="2730500"/>
          <p14:tracePt t="25570" x="8985250" y="2722563"/>
          <p14:tracePt t="25578" x="8975725" y="2713038"/>
          <p14:tracePt t="25584" x="8967788" y="2713038"/>
          <p14:tracePt t="25591" x="8958263" y="2705100"/>
          <p14:tracePt t="25597" x="8940800" y="2695575"/>
          <p14:tracePt t="25604" x="8931275" y="2686050"/>
          <p14:tracePt t="25613" x="8923338" y="2686050"/>
          <p14:tracePt t="25618" x="8905875" y="2678113"/>
          <p14:tracePt t="25625" x="8888413" y="2668588"/>
          <p14:tracePt t="25632" x="8869363" y="2651125"/>
          <p14:tracePt t="25638" x="8851900" y="2624138"/>
          <p14:tracePt t="25645" x="8826500" y="2606675"/>
          <p14:tracePt t="25652" x="8789988" y="2581275"/>
          <p14:tracePt t="25659" x="8755063" y="2527300"/>
          <p14:tracePt t="25666" x="8728075" y="2500313"/>
          <p14:tracePt t="25672" x="8693150" y="2457450"/>
          <p14:tracePt t="25679" x="8658225" y="2395538"/>
          <p14:tracePt t="25686" x="8605838" y="2333625"/>
          <p14:tracePt t="25693" x="8551863" y="2254250"/>
          <p14:tracePt t="25700" x="8499475" y="2182813"/>
          <p14:tracePt t="25706" x="8462963" y="2120900"/>
          <p14:tracePt t="25714" x="8428038" y="2076450"/>
          <p14:tracePt t="25720" x="8410575" y="2051050"/>
          <p14:tracePt t="25728" x="8383588" y="2032000"/>
          <p14:tracePt t="25734" x="8358188" y="1997075"/>
          <p14:tracePt t="25740" x="8340725" y="1979613"/>
          <p14:tracePt t="25747" x="8321675" y="1962150"/>
          <p14:tracePt t="25754" x="8304213" y="1952625"/>
          <p14:tracePt t="25762" x="8286750" y="1935163"/>
          <p14:tracePt t="25767" x="8278813" y="1917700"/>
          <p14:tracePt t="25779" x="8259763" y="1900238"/>
          <p14:tracePt t="25782" x="8242300" y="1873250"/>
          <p14:tracePt t="25788" x="8224838" y="1865313"/>
          <p14:tracePt t="25795" x="8216900" y="1847850"/>
          <p14:tracePt t="25802" x="8189913" y="1838325"/>
          <p14:tracePt t="25808" x="8180388" y="1820863"/>
          <p14:tracePt t="25815" x="8180388" y="1811338"/>
          <p14:tracePt t="25822" x="8172450" y="1803400"/>
          <p14:tracePt t="25830" x="8162925" y="1793875"/>
          <p14:tracePt t="25836" x="8154988" y="1785938"/>
          <p14:tracePt t="25843" x="8154988" y="1776413"/>
          <p14:tracePt t="25849" x="8145463" y="1758950"/>
          <p14:tracePt t="25856" x="8137525" y="1749425"/>
          <p14:tracePt t="25863" x="8128000" y="1741488"/>
          <p14:tracePt t="25878" x="8128000" y="1731963"/>
          <p14:tracePt t="25883" x="8118475" y="1724025"/>
          <p14:tracePt t="25890" x="8118475" y="1714500"/>
          <p14:tracePt t="25904" x="8118475" y="1704975"/>
          <p14:tracePt t="25912" x="8110538" y="1697038"/>
          <p14:tracePt t="25924" x="8110538" y="1687513"/>
          <p14:tracePt t="25931" x="8101013" y="1687513"/>
          <p14:tracePt t="25945" x="8101013" y="1679575"/>
          <p14:tracePt t="25951" x="8101013" y="1670050"/>
          <p14:tracePt t="25965" x="8101013" y="1662113"/>
          <p14:tracePt t="25978" x="8101013" y="1652588"/>
          <p14:tracePt t="25999" x="8101013" y="1643063"/>
          <p14:tracePt t="26013" x="8110538" y="1635125"/>
          <p14:tracePt t="26040" x="8118475" y="1635125"/>
          <p14:tracePt t="26047" x="8128000" y="1625600"/>
          <p14:tracePt t="26053" x="8137525" y="1625600"/>
          <p14:tracePt t="26061" x="8145463" y="1617663"/>
          <p14:tracePt t="26074" x="8154988" y="1608138"/>
          <p14:tracePt t="26081" x="8162925" y="1608138"/>
          <p14:tracePt t="26088" x="8162925" y="1600200"/>
          <p14:tracePt t="26095" x="8180388" y="1600200"/>
          <p14:tracePt t="26101" x="8199438" y="1590675"/>
          <p14:tracePt t="26108" x="8216900" y="1581150"/>
          <p14:tracePt t="26115" x="8259763" y="1573213"/>
          <p14:tracePt t="26121" x="8286750" y="1563688"/>
          <p14:tracePt t="26129" x="8331200" y="1555750"/>
          <p14:tracePt t="26135" x="8366125" y="1555750"/>
          <p14:tracePt t="26142" x="8402638" y="1546225"/>
          <p14:tracePt t="26149" x="8428038" y="1546225"/>
          <p14:tracePt t="26155" x="8462963" y="1528763"/>
          <p14:tracePt t="26163" x="8499475" y="1528763"/>
          <p14:tracePt t="26169" x="8534400" y="1528763"/>
          <p14:tracePt t="26176" x="8561388" y="1528763"/>
          <p14:tracePt t="26183" x="8596313" y="1528763"/>
          <p14:tracePt t="26189" x="8605838" y="1528763"/>
          <p14:tracePt t="26196" x="8640763" y="1528763"/>
          <p14:tracePt t="26203" x="8658225" y="1528763"/>
          <p14:tracePt t="26211" x="8666163" y="1528763"/>
          <p14:tracePt t="26217" x="8675688" y="1528763"/>
          <p14:tracePt t="26223" x="8685213" y="1528763"/>
          <p14:tracePt t="26230" x="8693150" y="1528763"/>
          <p14:tracePt t="26238" x="8702675" y="1528763"/>
          <p14:tracePt t="26245" x="8720138" y="1528763"/>
          <p14:tracePt t="26251" x="8728075" y="1528763"/>
          <p14:tracePt t="26271" x="8737600" y="1528763"/>
          <p14:tracePt t="26279" x="8747125" y="1528763"/>
          <p14:tracePt t="26285" x="8755063" y="1528763"/>
          <p14:tracePt t="26292" x="8764588" y="1528763"/>
          <p14:tracePt t="26298" x="8772525" y="1528763"/>
          <p14:tracePt t="26305" x="8782050" y="1528763"/>
          <p14:tracePt t="26339" x="8789988" y="1528763"/>
          <p14:tracePt t="30450" x="8869363" y="1563688"/>
          <p14:tracePt t="30457" x="8950325" y="1635125"/>
          <p14:tracePt t="30463" x="9029700" y="1704975"/>
          <p14:tracePt t="30470" x="9072563" y="1741488"/>
          <p14:tracePt t="30476" x="9126538" y="1803400"/>
          <p14:tracePt t="30483" x="9170988" y="1847850"/>
          <p14:tracePt t="30491" x="9223375" y="1908175"/>
          <p14:tracePt t="30497" x="9267825" y="1989138"/>
          <p14:tracePt t="30504" x="9320213" y="2085975"/>
          <p14:tracePt t="30511" x="9347200" y="2165350"/>
          <p14:tracePt t="30526" x="9409113" y="2316163"/>
          <p14:tracePt t="30531" x="9418638" y="2378075"/>
          <p14:tracePt t="30538" x="9444038" y="2438400"/>
          <p14:tracePt t="30545" x="9444038" y="2492375"/>
          <p14:tracePt t="30552" x="9453563" y="2527300"/>
          <p14:tracePt t="30558" x="9461500" y="2562225"/>
          <p14:tracePt t="30565" x="9471025" y="2598738"/>
          <p14:tracePt t="30573" x="9471025" y="2624138"/>
          <p14:tracePt t="30579" x="9471025" y="2643188"/>
          <p14:tracePt t="30586" x="9471025" y="2660650"/>
          <p14:tracePt t="30592" x="9471025" y="2695575"/>
          <p14:tracePt t="30599" x="9471025" y="2705100"/>
          <p14:tracePt t="30607" x="9461500" y="2713038"/>
          <p14:tracePt t="30613" x="9461500" y="2722563"/>
          <p14:tracePt t="30620" x="9461500" y="2740025"/>
          <p14:tracePt t="30626" x="9461500" y="2747963"/>
          <p14:tracePt t="30634" x="9453563" y="2757488"/>
          <p14:tracePt t="30642" x="9444038" y="2765425"/>
          <p14:tracePt t="30647" x="9436100" y="2784475"/>
          <p14:tracePt t="30654" x="9426575" y="2784475"/>
          <p14:tracePt t="30661" x="9418638" y="2792413"/>
          <p14:tracePt t="30667" x="9418638" y="2801938"/>
          <p14:tracePt t="30675" x="9409113" y="2819400"/>
          <p14:tracePt t="30681" x="9399588" y="2827338"/>
          <p14:tracePt t="30688" x="9391650" y="2846388"/>
          <p14:tracePt t="30694" x="9374188" y="2863850"/>
          <p14:tracePt t="30702" x="9364663" y="2871788"/>
          <p14:tracePt t="30708" x="9364663" y="2889250"/>
          <p14:tracePt t="30715" x="9337675" y="2908300"/>
          <p14:tracePt t="30722" x="9320213" y="2925763"/>
          <p14:tracePt t="30728" x="9294813" y="2943225"/>
          <p14:tracePt t="30736" x="9275763" y="2951163"/>
          <p14:tracePt t="30742" x="9240838" y="2970213"/>
          <p14:tracePt t="30749" x="9205913" y="2995613"/>
          <p14:tracePt t="30757" x="9170988" y="3013075"/>
          <p14:tracePt t="30763" x="9134475" y="3030538"/>
          <p14:tracePt t="30769" x="9091613" y="3049588"/>
          <p14:tracePt t="30776" x="9047163" y="3067050"/>
          <p14:tracePt t="30783" x="9002713" y="3074988"/>
          <p14:tracePt t="30792" x="8950325" y="3084513"/>
          <p14:tracePt t="30797" x="8896350" y="3084513"/>
          <p14:tracePt t="30803" x="8816975" y="3101975"/>
          <p14:tracePt t="30810" x="8747125" y="3101975"/>
          <p14:tracePt t="30817" x="8693150" y="3111500"/>
          <p14:tracePt t="30825" x="8631238" y="3111500"/>
          <p14:tracePt t="30831" x="8596313" y="3119438"/>
          <p14:tracePt t="30837" x="8569325" y="3119438"/>
          <p14:tracePt t="30844" x="8534400" y="3119438"/>
          <p14:tracePt t="30851" x="8499475" y="3128963"/>
          <p14:tracePt t="30857" x="8472488" y="3128963"/>
          <p14:tracePt t="30865" x="8428038" y="3146425"/>
          <p14:tracePt t="30872" x="8410575" y="3146425"/>
          <p14:tracePt t="30878" x="8366125" y="3154363"/>
          <p14:tracePt t="30885" x="8340725" y="3154363"/>
          <p14:tracePt t="30892" x="8313738" y="3154363"/>
          <p14:tracePt t="30899" x="8286750" y="3163888"/>
          <p14:tracePt t="30906" x="8259763" y="3163888"/>
          <p14:tracePt t="30912" x="8224838" y="3173413"/>
          <p14:tracePt t="30919" x="8199438" y="3173413"/>
          <p14:tracePt t="30926" x="8180388" y="3181350"/>
          <p14:tracePt t="30933" x="8162925" y="3181350"/>
          <p14:tracePt t="30941" x="8145463" y="3181350"/>
          <p14:tracePt t="30946" x="8128000" y="3190875"/>
          <p14:tracePt t="30953" x="8118475" y="3198813"/>
          <p14:tracePt t="30960" x="8110538" y="3198813"/>
          <p14:tracePt t="30967" x="8110538" y="3208338"/>
          <p14:tracePt t="30975" x="8101013" y="3208338"/>
          <p14:tracePt t="30980" x="8093075" y="3208338"/>
          <p14:tracePt t="30987" x="8083550" y="3216275"/>
          <p14:tracePt t="30994" x="8075613" y="3216275"/>
          <p14:tracePt t="31014" x="8066088" y="3216275"/>
          <p14:tracePt t="31076" x="8075613" y="3216275"/>
          <p14:tracePt t="31083" x="8093075" y="3216275"/>
          <p14:tracePt t="31090" x="8118475" y="3216275"/>
          <p14:tracePt t="31096" x="8145463" y="3216275"/>
          <p14:tracePt t="31103" x="8199438" y="3216275"/>
          <p14:tracePt t="31110" x="8251825" y="3216275"/>
          <p14:tracePt t="31116" x="8296275" y="3235325"/>
          <p14:tracePt t="31123" x="8358188" y="3243263"/>
          <p14:tracePt t="31130" x="8393113" y="3252788"/>
          <p14:tracePt t="31137" x="8455025" y="3260725"/>
          <p14:tracePt t="31144" x="8482013" y="3270250"/>
          <p14:tracePt t="31150" x="8524875" y="3287713"/>
          <p14:tracePt t="31158" x="8561388" y="3295650"/>
          <p14:tracePt t="31164" x="8596313" y="3314700"/>
          <p14:tracePt t="31171" x="8631238" y="3322638"/>
          <p14:tracePt t="31178" x="8658225" y="3332163"/>
          <p14:tracePt t="31184" x="8693150" y="3340100"/>
          <p14:tracePt t="31191" x="8710613" y="3349625"/>
          <p14:tracePt t="31198" x="8737600" y="3357563"/>
          <p14:tracePt t="31206" x="8755063" y="3367088"/>
          <p14:tracePt t="31212" x="8782050" y="3394075"/>
          <p14:tracePt t="31219" x="8809038" y="3402013"/>
          <p14:tracePt t="31226" x="8834438" y="3411538"/>
          <p14:tracePt t="31232" x="8851900" y="3419475"/>
          <p14:tracePt t="31241" x="8861425" y="3429000"/>
          <p14:tracePt t="31246" x="8869363" y="3429000"/>
          <p14:tracePt t="31253" x="8869363" y="3438525"/>
          <p14:tracePt t="31266" x="8878888" y="3438525"/>
          <p14:tracePt t="31280" x="8888413" y="3438525"/>
          <p14:tracePt t="31286" x="8888413" y="3446463"/>
          <p14:tracePt t="31293" x="8896350" y="3446463"/>
          <p14:tracePt t="31300" x="8896350" y="3455988"/>
          <p14:tracePt t="31389" x="8888413" y="3455988"/>
          <p14:tracePt t="31396" x="8869363" y="3463925"/>
          <p14:tracePt t="31402" x="8843963" y="3463925"/>
          <p14:tracePt t="31409" x="8789988" y="3463925"/>
          <p14:tracePt t="31416" x="8720138" y="3446463"/>
          <p14:tracePt t="31424" x="8623300" y="3438525"/>
          <p14:tracePt t="31430" x="8499475" y="3411538"/>
          <p14:tracePt t="31436" x="8375650" y="3384550"/>
          <p14:tracePt t="31443" x="8224838" y="3349625"/>
          <p14:tracePt t="31450" x="8101013" y="3322638"/>
          <p14:tracePt t="31458" x="7977188" y="3295650"/>
          <p14:tracePt t="31464" x="7862888" y="3278188"/>
          <p14:tracePt t="31470" x="7773988" y="3270250"/>
          <p14:tracePt t="31477" x="7704138" y="3260725"/>
          <p14:tracePt t="31484" x="7607300" y="3243263"/>
          <p14:tracePt t="31491" x="7518400" y="3243263"/>
          <p14:tracePt t="31507" x="7324725" y="3216275"/>
          <p14:tracePt t="31511" x="7235825" y="3216275"/>
          <p14:tracePt t="31518" x="7138988" y="3208338"/>
          <p14:tracePt t="31525" x="7085013" y="3208338"/>
          <p14:tracePt t="31531" x="7032625" y="3208338"/>
          <p14:tracePt t="31539" x="6988175" y="3190875"/>
          <p14:tracePt t="31546" x="6961188" y="3190875"/>
          <p14:tracePt t="31552" x="6935788" y="3190875"/>
          <p14:tracePt t="31559" x="6908800" y="3181350"/>
          <p14:tracePt t="31566" x="6891338" y="3181350"/>
          <p14:tracePt t="31573" x="6856413" y="3181350"/>
          <p14:tracePt t="31586" x="6846888" y="3181350"/>
          <p14:tracePt t="31593" x="6829425" y="3173413"/>
          <p14:tracePt t="31600" x="6819900" y="3173413"/>
          <p14:tracePt t="31607" x="6811963" y="3173413"/>
          <p14:tracePt t="31613" x="6802438" y="3173413"/>
          <p14:tracePt t="31620" x="6794500" y="3173413"/>
          <p14:tracePt t="31641" x="6784975" y="3173413"/>
          <p14:tracePt t="31647" x="6777038" y="3173413"/>
          <p14:tracePt t="31661" x="6767513" y="3163888"/>
          <p14:tracePt t="31675" x="6757988" y="3163888"/>
          <p14:tracePt t="31723" x="6757988" y="3154363"/>
          <p14:tracePt t="31770" x="6767513" y="3154363"/>
          <p14:tracePt t="31783" x="6777038" y="3154363"/>
          <p14:tracePt t="31804" x="6784975" y="3154363"/>
          <p14:tracePt t="31839" x="6794500" y="3154363"/>
          <p14:tracePt t="31851" x="6802438" y="3154363"/>
          <p14:tracePt t="31865" x="6811963" y="3154363"/>
          <p14:tracePt t="31879" x="6819900" y="3154363"/>
          <p14:tracePt t="31886" x="6829425" y="3154363"/>
          <p14:tracePt t="31892" x="6837363" y="3154363"/>
          <p14:tracePt t="31913" x="6846888" y="3154363"/>
          <p14:tracePt t="31920" x="6856413" y="3154363"/>
          <p14:tracePt t="31926" x="6864350" y="3154363"/>
          <p14:tracePt t="31933" x="6873875" y="3154363"/>
          <p14:tracePt t="31940" x="6881813" y="3154363"/>
          <p14:tracePt t="31954" x="6891338" y="3154363"/>
          <p14:tracePt t="31967" x="6899275" y="3154363"/>
          <p14:tracePt t="31974" x="6908800" y="3154363"/>
          <p14:tracePt t="31981" x="6918325" y="3154363"/>
          <p14:tracePt t="31989" x="6926263" y="3154363"/>
          <p14:tracePt t="31994" x="6935788" y="3154363"/>
          <p14:tracePt t="32001" x="6943725" y="3154363"/>
          <p14:tracePt t="32008" x="6953250" y="3154363"/>
          <p14:tracePt t="32015" x="6961188" y="3154363"/>
          <p14:tracePt t="32022" x="6970713" y="3154363"/>
          <p14:tracePt t="32028" x="6988175" y="3154363"/>
          <p14:tracePt t="32035" x="6997700" y="3154363"/>
          <p14:tracePt t="32042" x="7005638" y="3154363"/>
          <p14:tracePt t="32049" x="7015163" y="3154363"/>
          <p14:tracePt t="32057" x="7023100" y="3154363"/>
          <p14:tracePt t="32063" x="7050088" y="3154363"/>
          <p14:tracePt t="32069" x="7094538" y="3154363"/>
          <p14:tracePt t="32076" x="7129463" y="3163888"/>
          <p14:tracePt t="32083" x="7191375" y="3163888"/>
          <p14:tracePt t="32090" x="7218363" y="3173413"/>
          <p14:tracePt t="32097" x="7253288" y="3173413"/>
          <p14:tracePt t="32103" x="7297738" y="3181350"/>
          <p14:tracePt t="32110" x="7332663" y="3181350"/>
          <p14:tracePt t="32117" x="7367588" y="3198813"/>
          <p14:tracePt t="32124" x="7394575" y="3198813"/>
          <p14:tracePt t="32131" x="7421563" y="3208338"/>
          <p14:tracePt t="32137" x="7446963" y="3208338"/>
          <p14:tracePt t="32144" x="7466013" y="3208338"/>
          <p14:tracePt t="32151" x="7500938" y="3216275"/>
          <p14:tracePt t="32158" x="7518400" y="3216275"/>
          <p14:tracePt t="32164" x="7545388" y="3225800"/>
          <p14:tracePt t="32172" x="7562850" y="3225800"/>
          <p14:tracePt t="32178" x="7580313" y="3235325"/>
          <p14:tracePt t="32185" x="7607300" y="3235325"/>
          <p14:tracePt t="32192" x="7624763" y="3235325"/>
          <p14:tracePt t="32199" x="7650163" y="3243263"/>
          <p14:tracePt t="32206" x="7669213" y="3243263"/>
          <p14:tracePt t="32212" x="7694613" y="3252788"/>
          <p14:tracePt t="32219" x="7731125" y="3252788"/>
          <p14:tracePt t="32226" x="7748588" y="3260725"/>
          <p14:tracePt t="32232" x="7773988" y="3260725"/>
          <p14:tracePt t="32241" x="7783513" y="3260725"/>
          <p14:tracePt t="32246" x="7800975" y="3270250"/>
          <p14:tracePt t="32253" x="7818438" y="3270250"/>
          <p14:tracePt t="32260" x="7818438" y="3278188"/>
          <p14:tracePt t="32266" x="7827963" y="3278188"/>
          <p14:tracePt t="32274" x="7835900" y="3278188"/>
          <p14:tracePt t="32280" x="7845425" y="3287713"/>
          <p14:tracePt t="32288" x="7853363" y="3287713"/>
          <p14:tracePt t="32294" x="7862888" y="3295650"/>
          <p14:tracePt t="32301" x="7872413" y="3295650"/>
          <p14:tracePt t="32314" x="7880350" y="3295650"/>
          <p14:tracePt t="32321" x="7889875" y="3295650"/>
          <p14:tracePt t="32328" x="7897813" y="3305175"/>
          <p14:tracePt t="32335" x="7907338" y="3314700"/>
          <p14:tracePt t="32341" x="7924800" y="3322638"/>
          <p14:tracePt t="32348" x="7934325" y="3322638"/>
          <p14:tracePt t="32357" x="7934325" y="3332163"/>
          <p14:tracePt t="32362" x="7951788" y="3340100"/>
          <p14:tracePt t="32369" x="7959725" y="3349625"/>
          <p14:tracePt t="32375" x="7969250" y="3357563"/>
          <p14:tracePt t="32382" x="7977188" y="3357563"/>
          <p14:tracePt t="32390" x="7977188" y="3367088"/>
          <p14:tracePt t="32396" x="7986713" y="3367088"/>
          <p14:tracePt t="32403" x="7996238" y="3367088"/>
          <p14:tracePt t="32409" x="7996238" y="3376613"/>
          <p14:tracePt t="32416" x="8004175" y="3376613"/>
          <p14:tracePt t="32424" x="8013700" y="3384550"/>
          <p14:tracePt t="32437" x="8021638" y="3384550"/>
          <p14:tracePt t="32443" x="8031163" y="3394075"/>
          <p14:tracePt t="32457" x="8039100" y="3402013"/>
          <p14:tracePt t="32472" x="8039100" y="3411538"/>
          <p14:tracePt t="32477" x="8048625" y="3411538"/>
          <p14:tracePt t="32484" x="8056563" y="3411538"/>
          <p14:tracePt t="32498" x="8066088" y="3411538"/>
          <p14:tracePt t="32505" x="8075613" y="3411538"/>
          <p14:tracePt t="32511" x="8083550" y="3411538"/>
          <p14:tracePt t="32518" x="8093075" y="3411538"/>
          <p14:tracePt t="32532" x="8101013" y="3411538"/>
          <p14:tracePt t="32540" x="8110538" y="3411538"/>
          <p14:tracePt t="32546" x="8118475" y="3402013"/>
          <p14:tracePt t="32553" x="8128000" y="3402013"/>
          <p14:tracePt t="32559" x="8145463" y="3394075"/>
          <p14:tracePt t="32566" x="8162925" y="3394075"/>
          <p14:tracePt t="32574" x="8180388" y="3394075"/>
          <p14:tracePt t="32580" x="8216900" y="3384550"/>
          <p14:tracePt t="32586" x="8242300" y="3376613"/>
          <p14:tracePt t="32593" x="8278813" y="3367088"/>
          <p14:tracePt t="32600" x="8304213" y="3349625"/>
          <p14:tracePt t="32607" x="8321675" y="3340100"/>
          <p14:tracePt t="32614" x="8340725" y="3340100"/>
          <p14:tracePt t="32621" x="8366125" y="3332163"/>
          <p14:tracePt t="32627" x="8383588" y="3322638"/>
          <p14:tracePt t="32634" x="8420100" y="3314700"/>
          <p14:tracePt t="32641" x="8437563" y="3305175"/>
          <p14:tracePt t="32648" x="8455025" y="3305175"/>
          <p14:tracePt t="32656" x="8472488" y="3295650"/>
          <p14:tracePt t="32661" x="8482013" y="3295650"/>
          <p14:tracePt t="32668" x="8482013" y="3287713"/>
          <p14:tracePt t="32682" x="8489950" y="3287713"/>
          <p14:tracePt t="32690" x="8499475" y="3278188"/>
          <p14:tracePt t="32709" x="8507413" y="3278188"/>
          <p14:tracePt t="32757" x="8499475" y="3278188"/>
          <p14:tracePt t="32763" x="8462963" y="3278188"/>
          <p14:tracePt t="32771" x="8437563" y="3278188"/>
          <p14:tracePt t="32777" x="8366125" y="3287713"/>
          <p14:tracePt t="32784" x="8313738" y="3287713"/>
          <p14:tracePt t="32790" x="8242300" y="3295650"/>
          <p14:tracePt t="32798" x="8172450" y="3295650"/>
          <p14:tracePt t="32805" x="8093075" y="3295650"/>
          <p14:tracePt t="32811" x="8021638" y="3295650"/>
          <p14:tracePt t="32818" x="7969250" y="3314700"/>
          <p14:tracePt t="32825" x="7915275" y="3314700"/>
          <p14:tracePt t="32831" x="7880350" y="3322638"/>
          <p14:tracePt t="32839" x="7845425" y="3322638"/>
          <p14:tracePt t="32845" x="7800975" y="3332163"/>
          <p14:tracePt t="32852" x="7766050" y="3340100"/>
          <p14:tracePt t="32859" x="7721600" y="3349625"/>
          <p14:tracePt t="32865" x="7694613" y="3349625"/>
          <p14:tracePt t="32873" x="7659688" y="3357563"/>
          <p14:tracePt t="32879" x="7632700" y="3357563"/>
          <p14:tracePt t="32886" x="7607300" y="3367088"/>
          <p14:tracePt t="32892" x="7589838" y="3376613"/>
          <p14:tracePt t="32899" x="7562850" y="3376613"/>
          <p14:tracePt t="32906" x="7527925" y="3376613"/>
          <p14:tracePt t="32913" x="7500938" y="3394075"/>
          <p14:tracePt t="32921" x="7473950" y="3394075"/>
          <p14:tracePt t="32927" x="7446963" y="3402013"/>
          <p14:tracePt t="32933" x="7412038" y="3402013"/>
          <p14:tracePt t="32940" x="7386638" y="3402013"/>
          <p14:tracePt t="32947" x="7367588" y="3402013"/>
          <p14:tracePt t="32955" x="7342188" y="3402013"/>
          <p14:tracePt t="32961" x="7324725" y="3402013"/>
          <p14:tracePt t="32968" x="7297738" y="3402013"/>
          <p14:tracePt t="32974" x="7280275" y="3402013"/>
          <p14:tracePt t="32981" x="7262813" y="3402013"/>
          <p14:tracePt t="32990" x="7243763" y="3394075"/>
          <p14:tracePt t="32995" x="7226300" y="3394075"/>
          <p14:tracePt t="33001" x="7208838" y="3394075"/>
          <p14:tracePt t="33008" x="7191375" y="3384550"/>
          <p14:tracePt t="33016" x="7173913" y="3384550"/>
          <p14:tracePt t="33023" x="7156450" y="3384550"/>
          <p14:tracePt t="33029" x="7146925" y="3376613"/>
          <p14:tracePt t="33036" x="7129463" y="3376613"/>
          <p14:tracePt t="33042" x="7121525" y="3367088"/>
          <p14:tracePt t="33049" x="7102475" y="3367088"/>
          <p14:tracePt t="33057" x="7085013" y="3367088"/>
          <p14:tracePt t="33063" x="7077075" y="3357563"/>
          <p14:tracePt t="33070" x="7067550" y="3357563"/>
          <p14:tracePt t="33077" x="7059613" y="3357563"/>
          <p14:tracePt t="33083" x="7059613" y="3349625"/>
          <p14:tracePt t="33091" x="7050088" y="3349625"/>
          <p14:tracePt t="33097" x="7040563" y="3340100"/>
          <p14:tracePt t="33104" x="7023100" y="3340100"/>
          <p14:tracePt t="33110" x="7015163" y="3340100"/>
          <p14:tracePt t="33117" x="7005638" y="3340100"/>
          <p14:tracePt t="33124" x="6988175" y="3340100"/>
          <p14:tracePt t="33139" x="6980238" y="3332163"/>
          <p14:tracePt t="33144" x="6970713" y="3332163"/>
          <p14:tracePt t="33151" x="6961188" y="3332163"/>
          <p14:tracePt t="33158" x="6953250" y="3332163"/>
          <p14:tracePt t="33165" x="6943725" y="3332163"/>
          <p14:tracePt t="33185" x="6935788" y="3332163"/>
          <p14:tracePt t="33192" x="6926263" y="3332163"/>
          <p14:tracePt t="33207" x="6918325" y="3332163"/>
          <p14:tracePt t="33219" x="6908800" y="3332163"/>
          <p14:tracePt t="33430" x="6899275" y="3332163"/>
          <p14:tracePt t="33438" x="6891338" y="3332163"/>
          <p14:tracePt t="33451" x="6881813" y="3332163"/>
          <p14:tracePt t="33464" x="6864350" y="3332163"/>
          <p14:tracePt t="33471" x="6856413" y="3332163"/>
          <p14:tracePt t="33478" x="6846888" y="3332163"/>
          <p14:tracePt t="33485" x="6829425" y="3332163"/>
          <p14:tracePt t="33492" x="6811963" y="3332163"/>
          <p14:tracePt t="33505" x="6784975" y="3332163"/>
          <p14:tracePt t="33522" x="6715125" y="3340100"/>
          <p14:tracePt t="33526" x="6688138" y="3340100"/>
          <p14:tracePt t="33532" x="6634163" y="3340100"/>
          <p14:tracePt t="33539" x="6591300" y="3349625"/>
          <p14:tracePt t="33546" x="6537325" y="3349625"/>
          <p14:tracePt t="33553" x="6492875" y="3349625"/>
          <p14:tracePt t="33559" x="6457950" y="3349625"/>
          <p14:tracePt t="33566" x="6405563" y="3349625"/>
          <p14:tracePt t="33573" x="6378575" y="3349625"/>
          <p14:tracePt t="33580" x="6334125" y="3349625"/>
          <p14:tracePt t="33588" x="6299200" y="3349625"/>
          <p14:tracePt t="33594" x="6272213" y="3349625"/>
          <p14:tracePt t="33600" x="6254750" y="3349625"/>
          <p14:tracePt t="33607" x="6219825" y="3349625"/>
          <p14:tracePt t="33614" x="6210300" y="3349625"/>
          <p14:tracePt t="33622" x="6192838" y="3349625"/>
          <p14:tracePt t="33628" x="6184900" y="3349625"/>
          <p14:tracePt t="33635" x="6167438" y="3349625"/>
          <p14:tracePt t="33641" x="6148388" y="3349625"/>
          <p14:tracePt t="33648" x="6140450" y="3349625"/>
          <p14:tracePt t="33656" x="6122988" y="3349625"/>
          <p14:tracePt t="33662" x="6105525" y="3349625"/>
          <p14:tracePt t="33668" x="6096000" y="3349625"/>
          <p14:tracePt t="33675" x="6086475" y="3349625"/>
          <p14:tracePt t="33682" x="6069013" y="3349625"/>
          <p14:tracePt t="33689" x="6061075" y="3349625"/>
          <p14:tracePt t="33696" x="6043613" y="3349625"/>
          <p14:tracePt t="33703" x="6034088" y="3349625"/>
          <p14:tracePt t="33710" x="6024563" y="3349625"/>
          <p14:tracePt t="33716" x="6016625" y="3349625"/>
          <p14:tracePt t="33723" x="5999163" y="3349625"/>
          <p14:tracePt t="33730" x="5981700" y="3349625"/>
          <p14:tracePt t="33737" x="5964238" y="3349625"/>
          <p14:tracePt t="33743" x="5954713" y="3349625"/>
          <p14:tracePt t="33750" x="5945188" y="3349625"/>
          <p14:tracePt t="33757" x="5937250" y="3349625"/>
          <p14:tracePt t="33764" x="5927725" y="3349625"/>
          <p14:tracePt t="33772" x="5919788" y="3349625"/>
          <p14:tracePt t="33778" x="5910263" y="3349625"/>
          <p14:tracePt t="33784" x="5902325" y="3349625"/>
          <p14:tracePt t="33791" x="5883275" y="3349625"/>
          <p14:tracePt t="33798" x="5875338" y="3349625"/>
          <p14:tracePt t="33812" x="5857875" y="3349625"/>
          <p14:tracePt t="33818" x="5840413" y="3349625"/>
          <p14:tracePt t="33825" x="5830888" y="3349625"/>
          <p14:tracePt t="33832" x="5813425" y="3349625"/>
          <p14:tracePt t="33838" x="5786438" y="3349625"/>
          <p14:tracePt t="33846" x="5768975" y="3349625"/>
          <p14:tracePt t="33852" x="5751513" y="3349625"/>
          <p14:tracePt t="33859" x="5734050" y="3349625"/>
          <p14:tracePt t="33866" x="5707063" y="3349625"/>
          <p14:tracePt t="33873" x="5689600" y="3349625"/>
          <p14:tracePt t="33879" x="5662613" y="3349625"/>
          <p14:tracePt t="33887" x="5618163" y="3349625"/>
          <p14:tracePt t="33893" x="5592763" y="3357563"/>
          <p14:tracePt t="33900" x="5565775" y="3357563"/>
          <p14:tracePt t="33907" x="5530850" y="3367088"/>
          <p14:tracePt t="33914" x="5503863" y="3367088"/>
          <p14:tracePt t="33922" x="5476875" y="3367088"/>
          <p14:tracePt t="33927" x="5459413" y="3376613"/>
          <p14:tracePt t="33934" x="5434013" y="3376613"/>
          <p14:tracePt t="33941" x="5414963" y="3376613"/>
          <p14:tracePt t="33948" x="5389563" y="3376613"/>
          <p14:tracePt t="33956" x="5362575" y="3376613"/>
          <p14:tracePt t="33961" x="5335588" y="3376613"/>
          <p14:tracePt t="33968" x="5310188" y="3376613"/>
          <p14:tracePt t="33975" x="5292725" y="3376613"/>
          <p14:tracePt t="33981" x="5265738" y="3367088"/>
          <p14:tracePt t="33989" x="5248275" y="3367088"/>
          <p14:tracePt t="33995" x="5221288" y="3357563"/>
          <p14:tracePt t="34002" x="5203825" y="3357563"/>
          <p14:tracePt t="34009" x="5186363" y="3349625"/>
          <p14:tracePt t="34016" x="5168900" y="3349625"/>
          <p14:tracePt t="34023" x="5151438" y="3349625"/>
          <p14:tracePt t="34029" x="5132388" y="3349625"/>
          <p14:tracePt t="34036" x="5106988" y="3340100"/>
          <p14:tracePt t="34043" x="5089525" y="3340100"/>
          <p14:tracePt t="34050" x="5080000" y="3340100"/>
          <p14:tracePt t="34057" x="5062538" y="3332163"/>
          <p14:tracePt t="34063" x="5045075" y="3332163"/>
          <p14:tracePt t="34071" x="5035550" y="3332163"/>
          <p14:tracePt t="34084" x="5027613" y="3332163"/>
          <p14:tracePt t="34090" x="5018088" y="3332163"/>
          <p14:tracePt t="34097" x="5008563" y="3332163"/>
          <p14:tracePt t="34105" x="4991100" y="3332163"/>
          <p14:tracePt t="34111" x="4983163" y="3332163"/>
          <p14:tracePt t="34118" x="4973638" y="3332163"/>
          <p14:tracePt t="34132" x="4956175" y="3332163"/>
          <p14:tracePt t="34139" x="4948238" y="3332163"/>
          <p14:tracePt t="34145" x="4938713" y="3332163"/>
          <p14:tracePt t="34152" x="4929188" y="3332163"/>
          <p14:tracePt t="34159" x="4911725" y="3332163"/>
          <p14:tracePt t="34172" x="4903788" y="3332163"/>
          <p14:tracePt t="34179" x="4886325" y="3340100"/>
          <p14:tracePt t="34186" x="4876800" y="3340100"/>
          <p14:tracePt t="34193" x="4867275" y="3340100"/>
          <p14:tracePt t="34199" x="4849813" y="3349625"/>
          <p14:tracePt t="34206" x="4832350" y="3349625"/>
          <p14:tracePt t="34213" x="4814888" y="3357563"/>
          <p14:tracePt t="34220" x="4787900" y="3357563"/>
          <p14:tracePt t="34227" x="4770438" y="3367088"/>
          <p14:tracePt t="34234" x="4745038" y="3367088"/>
          <p14:tracePt t="34240" x="4718050" y="3376613"/>
          <p14:tracePt t="34247" x="4683125" y="3384550"/>
          <p14:tracePt t="34255" x="4656138" y="3384550"/>
          <p14:tracePt t="34261" x="4629150" y="3394075"/>
          <p14:tracePt t="34267" x="4602163" y="3394075"/>
          <p14:tracePt t="34274" x="4567238" y="3394075"/>
          <p14:tracePt t="34281" x="4532313" y="3394075"/>
          <p14:tracePt t="34289" x="4505325" y="3394075"/>
          <p14:tracePt t="34295" x="4470400" y="3394075"/>
          <p14:tracePt t="34302" x="4435475" y="3394075"/>
          <p14:tracePt t="34308" x="4408488" y="3394075"/>
          <p14:tracePt t="34315" x="4364038" y="3394075"/>
          <p14:tracePt t="34322" x="4338638" y="3394075"/>
          <p14:tracePt t="34328" x="4311650" y="3394075"/>
          <p14:tracePt t="34336" x="4284663" y="3394075"/>
          <p14:tracePt t="34342" x="4267200" y="3394075"/>
          <p14:tracePt t="34349" x="4249738" y="3394075"/>
          <p14:tracePt t="34356" x="4232275" y="3394075"/>
          <p14:tracePt t="34363" x="4214813" y="3394075"/>
          <p14:tracePt t="34371" x="4195763" y="3394075"/>
          <p14:tracePt t="34376" x="4178300" y="3394075"/>
          <p14:tracePt t="34383" x="4170363" y="3394075"/>
          <p14:tracePt t="34390" x="4160838" y="3394075"/>
          <p14:tracePt t="34405" x="4152900" y="3394075"/>
          <p14:tracePt t="34410" x="4143375" y="3394075"/>
          <p14:tracePt t="34424" x="4135438" y="3394075"/>
          <p14:tracePt t="34438" x="4125913" y="3394075"/>
          <p14:tracePt t="34512" x="4135438" y="3394075"/>
          <p14:tracePt t="34533" x="4143375" y="3394075"/>
          <p14:tracePt t="34546" x="4152900" y="3394075"/>
          <p14:tracePt t="34574" x="4160838" y="3394075"/>
          <p14:tracePt t="34580" x="4170363" y="3394075"/>
          <p14:tracePt t="34587" x="4178300" y="3394075"/>
          <p14:tracePt t="34594" x="4187825" y="3394075"/>
          <p14:tracePt t="34601" x="4205288" y="3394075"/>
          <p14:tracePt t="34615" x="4214813" y="3394075"/>
          <p14:tracePt t="34621" x="4232275" y="3394075"/>
          <p14:tracePt t="34628" x="4249738" y="3384550"/>
          <p14:tracePt t="34635" x="4267200" y="3384550"/>
          <p14:tracePt t="34642" x="4276725" y="3384550"/>
          <p14:tracePt t="34649" x="4294188" y="3384550"/>
          <p14:tracePt t="34656" x="4311650" y="3384550"/>
          <p14:tracePt t="34662" x="4319588" y="3384550"/>
          <p14:tracePt t="34669" x="4329113" y="3384550"/>
          <p14:tracePt t="34676" x="4364038" y="3384550"/>
          <p14:tracePt t="34682" x="4391025" y="3384550"/>
          <p14:tracePt t="34689" x="4418013" y="3384550"/>
          <p14:tracePt t="34696" x="4470400" y="3384550"/>
          <p14:tracePt t="34704" x="4497388" y="3384550"/>
          <p14:tracePt t="34710" x="4541838" y="3394075"/>
          <p14:tracePt t="34717" x="4576763" y="3394075"/>
          <p14:tracePt t="34723" x="4621213" y="3394075"/>
          <p14:tracePt t="34730" x="4656138" y="3394075"/>
          <p14:tracePt t="34738" x="4700588" y="3411538"/>
          <p14:tracePt t="34744" x="4725988" y="3411538"/>
          <p14:tracePt t="34751" x="4770438" y="3411538"/>
          <p14:tracePt t="34757" x="4797425" y="3411538"/>
          <p14:tracePt t="34764" x="4824413" y="3419475"/>
          <p14:tracePt t="34771" x="4867275" y="3419475"/>
          <p14:tracePt t="34778" x="4886325" y="3419475"/>
          <p14:tracePt t="34785" x="4921250" y="3419475"/>
          <p14:tracePt t="34792" x="4948238" y="3429000"/>
          <p14:tracePt t="34798" x="4991100" y="3429000"/>
          <p14:tracePt t="34806" x="5018088" y="3438525"/>
          <p14:tracePt t="34812" x="5045075" y="3438525"/>
          <p14:tracePt t="34819" x="5080000" y="3438525"/>
          <p14:tracePt t="34825" x="5114925" y="3438525"/>
          <p14:tracePt t="34832" x="5159375" y="3438525"/>
          <p14:tracePt t="34839" x="5211763" y="3438525"/>
          <p14:tracePt t="34846" x="5283200" y="3438525"/>
          <p14:tracePt t="34853" x="5354638" y="3419475"/>
          <p14:tracePt t="34860" x="5451475" y="3411538"/>
          <p14:tracePt t="34866" x="5521325" y="3384550"/>
          <p14:tracePt t="34873" x="5600700" y="3367088"/>
          <p14:tracePt t="34880" x="5672138" y="3357563"/>
          <p14:tracePt t="34889" x="5734050" y="3349625"/>
          <p14:tracePt t="34893" x="5768975" y="3332163"/>
          <p14:tracePt t="34901" x="5813425" y="3332163"/>
          <p14:tracePt t="34907" x="5840413" y="3322638"/>
          <p14:tracePt t="34914" x="5865813" y="3322638"/>
          <p14:tracePt t="34921" x="5875338" y="3322638"/>
          <p14:tracePt t="34928" x="5892800" y="3322638"/>
          <p14:tracePt t="34941" x="5902325" y="3322638"/>
          <p14:tracePt t="34962" x="5910263" y="3322638"/>
          <p14:tracePt t="35003" x="5892800" y="3322638"/>
          <p14:tracePt t="35009" x="5865813" y="3314700"/>
          <p14:tracePt t="35016" x="5778500" y="3314700"/>
          <p14:tracePt t="35023" x="5637213" y="3305175"/>
          <p14:tracePt t="35030" x="5424488" y="3287713"/>
          <p14:tracePt t="35039" x="5159375" y="3270250"/>
          <p14:tracePt t="35043" x="4921250" y="3235325"/>
          <p14:tracePt t="35050" x="4745038" y="3216275"/>
          <p14:tracePt t="35057" x="4602163" y="3208338"/>
          <p14:tracePt t="35064" x="4460875" y="3190875"/>
          <p14:tracePt t="35071" x="4329113" y="3181350"/>
          <p14:tracePt t="35078" x="4240213" y="3181350"/>
          <p14:tracePt t="35084" x="4152900" y="3163888"/>
          <p14:tracePt t="35091" x="4081463" y="3163888"/>
          <p14:tracePt t="35098" x="4011613" y="3154363"/>
          <p14:tracePt t="35104" x="3967163" y="3154363"/>
          <p14:tracePt t="35112" x="3913188" y="3146425"/>
          <p14:tracePt t="35118" x="3870325" y="3146425"/>
          <p14:tracePt t="35125" x="3843338" y="3128963"/>
          <p14:tracePt t="35132" x="3825875" y="3128963"/>
          <p14:tracePt t="35139" x="3808413" y="3128963"/>
          <p14:tracePt t="35146" x="3789363" y="3119438"/>
          <p14:tracePt t="35153" x="3781425" y="3119438"/>
          <p14:tracePt t="35159" x="3771900" y="3119438"/>
          <p14:tracePt t="35180" x="3763963" y="3119438"/>
          <p14:tracePt t="35193" x="3754438" y="3119438"/>
          <p14:tracePt t="35248" x="3763963" y="3111500"/>
          <p14:tracePt t="35268" x="3771900" y="3111500"/>
          <p14:tracePt t="35275" x="3816350" y="3111500"/>
          <p14:tracePt t="35282" x="3870325" y="3092450"/>
          <p14:tracePt t="35288" x="3992563" y="3092450"/>
          <p14:tracePt t="35295" x="4152900" y="3084513"/>
          <p14:tracePt t="35303" x="4346575" y="3084513"/>
          <p14:tracePt t="35309" x="4522788" y="3084513"/>
          <p14:tracePt t="35316" x="4683125" y="3084513"/>
          <p14:tracePt t="35323" x="4841875" y="3084513"/>
          <p14:tracePt t="35329" x="4965700" y="3084513"/>
          <p14:tracePt t="35337" x="5070475" y="3084513"/>
          <p14:tracePt t="35343" x="5141913" y="3084513"/>
          <p14:tracePt t="35350" x="5211763" y="3084513"/>
          <p14:tracePt t="35356" x="5265738" y="3084513"/>
          <p14:tracePt t="35363" x="5327650" y="3084513"/>
          <p14:tracePt t="35371" x="5362575" y="3084513"/>
          <p14:tracePt t="35377" x="5397500" y="3084513"/>
          <p14:tracePt t="35384" x="5414963" y="3084513"/>
          <p14:tracePt t="35390" x="5434013" y="3084513"/>
          <p14:tracePt t="35397" x="5441950" y="3084513"/>
          <p14:tracePt t="35404" x="5451475" y="3084513"/>
          <p14:tracePt t="35418" x="5459413" y="3084513"/>
          <p14:tracePt t="35465" x="5459413" y="3074988"/>
          <p14:tracePt t="35487" x="5441950" y="3074988"/>
          <p14:tracePt t="35492" x="5424488" y="3074988"/>
          <p14:tracePt t="35499" x="5397500" y="3067050"/>
          <p14:tracePt t="35506" x="5362575" y="3067050"/>
          <p14:tracePt t="35521" x="5203825" y="3067050"/>
          <p14:tracePt t="35526" x="5070475" y="3057525"/>
          <p14:tracePt t="35533" x="4929188" y="3057525"/>
          <p14:tracePt t="35540" x="4787900" y="3022600"/>
          <p14:tracePt t="35547" x="4664075" y="3013075"/>
          <p14:tracePt t="35554" x="4541838" y="2995613"/>
          <p14:tracePt t="35561" x="4443413" y="2987675"/>
          <p14:tracePt t="35568" x="4373563" y="2970213"/>
          <p14:tracePt t="35574" x="4319588" y="2970213"/>
          <p14:tracePt t="35581" x="4276725" y="2970213"/>
          <p14:tracePt t="35588" x="4249738" y="2970213"/>
          <p14:tracePt t="35594" x="4222750" y="2970213"/>
          <p14:tracePt t="35602" x="4205288" y="2970213"/>
          <p14:tracePt t="35608" x="4187825" y="2970213"/>
          <p14:tracePt t="35615" x="4170363" y="2970213"/>
          <p14:tracePt t="35622" x="4160838" y="2970213"/>
          <p14:tracePt t="35637" x="4152900" y="2970213"/>
          <p14:tracePt t="35649" x="4143375" y="2970213"/>
          <p14:tracePt t="35697" x="4152900" y="2970213"/>
          <p14:tracePt t="35731" x="4160838" y="2970213"/>
          <p14:tracePt t="35744" x="4170363" y="2970213"/>
          <p14:tracePt t="35752" x="4178300" y="2970213"/>
          <p14:tracePt t="35758" x="4187825" y="2970213"/>
          <p14:tracePt t="35765" x="4205288" y="2970213"/>
          <p14:tracePt t="35772" x="4240213" y="2970213"/>
          <p14:tracePt t="35778" x="4284663" y="2978150"/>
          <p14:tracePt t="35786" x="4319588" y="2978150"/>
          <p14:tracePt t="35792" x="4373563" y="2987675"/>
          <p14:tracePt t="35799" x="4452938" y="2995613"/>
          <p14:tracePt t="35806" x="4505325" y="2995613"/>
          <p14:tracePt t="35812" x="4559300" y="2995613"/>
          <p14:tracePt t="35821" x="4584700" y="3005138"/>
          <p14:tracePt t="35826" x="4629150" y="3005138"/>
          <p14:tracePt t="35833" x="4646613" y="3005138"/>
          <p14:tracePt t="35840" x="4673600" y="3005138"/>
          <p14:tracePt t="35846" x="4691063" y="3005138"/>
          <p14:tracePt t="35854" x="4700588" y="3005138"/>
          <p14:tracePt t="35860" x="4708525" y="3005138"/>
          <p14:tracePt t="35867" x="4718050" y="2995613"/>
          <p14:tracePt t="35880" x="4725988" y="2995613"/>
          <p14:tracePt t="35887" x="4735513" y="2995613"/>
          <p14:tracePt t="35901" x="4745038" y="2995613"/>
          <p14:tracePt t="35908" x="4752975" y="2995613"/>
          <p14:tracePt t="35914" x="4762500" y="2995613"/>
          <p14:tracePt t="35928" x="4770438" y="2995613"/>
          <p14:tracePt t="35955" x="4779963" y="2995613"/>
          <p14:tracePt t="35976" x="4787900" y="2995613"/>
          <p14:tracePt t="36139" x="4787900" y="3005138"/>
          <p14:tracePt t="46551" x="4814888" y="3030538"/>
          <p14:tracePt t="46558" x="4886325" y="3101975"/>
          <p14:tracePt t="46564" x="4948238" y="3146425"/>
          <p14:tracePt t="46571" x="5008563" y="3216275"/>
          <p14:tracePt t="46578" x="5080000" y="3278188"/>
          <p14:tracePt t="46585" x="5141913" y="3332163"/>
          <p14:tracePt t="46592" x="5186363" y="3394075"/>
          <p14:tracePt t="46599" x="5238750" y="3455988"/>
          <p14:tracePt t="46605" x="5292725" y="3508375"/>
          <p14:tracePt t="46613" x="5327650" y="3552825"/>
          <p14:tracePt t="46619" x="5372100" y="3614738"/>
          <p14:tracePt t="46626" x="5407025" y="3659188"/>
          <p14:tracePt t="46632" x="5441950" y="3711575"/>
          <p14:tracePt t="46640" x="5495925" y="3756025"/>
          <p14:tracePt t="46646" x="5521325" y="3783013"/>
          <p14:tracePt t="46653" x="5538788" y="3808413"/>
          <p14:tracePt t="46661" x="5575300" y="3835400"/>
          <p14:tracePt t="46667" x="5592763" y="3852863"/>
          <p14:tracePt t="46673" x="5610225" y="3862388"/>
          <p14:tracePt t="46680" x="5627688" y="3879850"/>
          <p14:tracePt t="46687" x="5645150" y="3897313"/>
          <p14:tracePt t="46695" x="5662613" y="3906838"/>
          <p14:tracePt t="46701" x="5689600" y="3924300"/>
          <p14:tracePt t="46708" x="5716588" y="3941763"/>
          <p14:tracePt t="46714" x="5734050" y="3949700"/>
          <p14:tracePt t="46721" x="5751513" y="3949700"/>
          <p14:tracePt t="46728" x="5778500" y="3968750"/>
          <p14:tracePt t="46735" x="5821363" y="3976688"/>
          <p14:tracePt t="46742" x="5848350" y="3986213"/>
          <p14:tracePt t="46748" x="5883275" y="3994150"/>
          <p14:tracePt t="46755" x="5927725" y="4021138"/>
          <p14:tracePt t="46762" x="5972175" y="4030663"/>
          <p14:tracePt t="46769" x="6016625" y="4038600"/>
          <p14:tracePt t="46776" x="6051550" y="4048125"/>
          <p14:tracePt t="46782" x="6105525" y="4048125"/>
          <p14:tracePt t="46789" x="6148388" y="4056063"/>
          <p14:tracePt t="46796" x="6192838" y="4056063"/>
          <p14:tracePt t="46803" x="6227763" y="4056063"/>
          <p14:tracePt t="46811" x="6281738" y="4056063"/>
          <p14:tracePt t="46816" x="6326188" y="4056063"/>
          <p14:tracePt t="46823" x="6351588" y="4056063"/>
          <p14:tracePt t="46830" x="6388100" y="4056063"/>
          <p14:tracePt t="46837" x="6413500" y="4056063"/>
          <p14:tracePt t="46845" x="6450013" y="4056063"/>
          <p14:tracePt t="46850" x="6467475" y="4056063"/>
          <p14:tracePt t="46857" x="6492875" y="4056063"/>
          <p14:tracePt t="46864" x="6519863" y="4056063"/>
          <p14:tracePt t="46871" x="6546850" y="4056063"/>
          <p14:tracePt t="46877" x="6573838" y="4056063"/>
          <p14:tracePt t="46884" x="6591300" y="4056063"/>
          <p14:tracePt t="46891" x="6616700" y="4056063"/>
          <p14:tracePt t="46898" x="6643688" y="4056063"/>
          <p14:tracePt t="46905" x="6670675" y="4056063"/>
          <p14:tracePt t="46912" x="6688138" y="4048125"/>
          <p14:tracePt t="46918" x="6705600" y="4048125"/>
          <p14:tracePt t="46926" x="6715125" y="4048125"/>
          <p14:tracePt t="46932" x="6723063" y="4048125"/>
          <p14:tracePt t="46939" x="6732588" y="4048125"/>
          <p14:tracePt t="46946" x="6740525" y="4038600"/>
          <p14:tracePt t="46952" x="6750050" y="4030663"/>
          <p14:tracePt t="46960" x="6757988" y="4030663"/>
          <p14:tracePt t="46966" x="6767513" y="4021138"/>
          <p14:tracePt t="46986" x="6777038" y="4011613"/>
          <p14:tracePt t="46995" x="6784975" y="4011613"/>
          <p14:tracePt t="47000" x="6784975" y="4003675"/>
          <p14:tracePt t="47007" x="6794500" y="4003675"/>
          <p14:tracePt t="47021" x="6802438" y="3994150"/>
          <p14:tracePt t="47034" x="6811963" y="3994150"/>
          <p14:tracePt t="47102" x="6802438" y="3994150"/>
          <p14:tracePt t="47110" x="6794500" y="3994150"/>
          <p14:tracePt t="47116" x="6784975" y="3994150"/>
          <p14:tracePt t="47123" x="6777038" y="3994150"/>
          <p14:tracePt t="47129" x="6740525" y="3976688"/>
          <p14:tracePt t="47136" x="6705600" y="3976688"/>
          <p14:tracePt t="47145" x="6661150" y="3968750"/>
          <p14:tracePt t="47150" x="6616700" y="3959225"/>
          <p14:tracePt t="47157" x="6564313" y="3949700"/>
          <p14:tracePt t="47163" x="6492875" y="3932238"/>
          <p14:tracePt t="47170" x="6396038" y="3924300"/>
          <p14:tracePt t="47178" x="6326188" y="3914775"/>
          <p14:tracePt t="47184" x="6237288" y="3897313"/>
          <p14:tracePt t="47191" x="6157913" y="3887788"/>
          <p14:tracePt t="47198" x="6105525" y="3870325"/>
          <p14:tracePt t="47204" x="6024563" y="3870325"/>
          <p14:tracePt t="47211" x="5972175" y="3862388"/>
          <p14:tracePt t="47218" x="5902325" y="3852863"/>
          <p14:tracePt t="47225" x="5840413" y="3835400"/>
          <p14:tracePt t="47232" x="5768975" y="3827463"/>
          <p14:tracePt t="47238" x="5672138" y="3817938"/>
          <p14:tracePt t="47246" x="5583238" y="3817938"/>
          <p14:tracePt t="47252" x="5476875" y="3800475"/>
          <p14:tracePt t="47259" x="5354638" y="3783013"/>
          <p14:tracePt t="47265" x="5230813" y="3773488"/>
          <p14:tracePt t="47272" x="5114925" y="3746500"/>
          <p14:tracePt t="47279" x="5008563" y="3729038"/>
          <p14:tracePt t="47286" x="4903788" y="3721100"/>
          <p14:tracePt t="47295" x="4770438" y="3684588"/>
          <p14:tracePt t="47299" x="4646613" y="3676650"/>
          <p14:tracePt t="47306" x="4541838" y="3659188"/>
          <p14:tracePt t="47313" x="4418013" y="3649663"/>
          <p14:tracePt t="47320" x="4338638" y="3622675"/>
          <p14:tracePt t="47327" x="4232275" y="3605213"/>
          <p14:tracePt t="47334" x="4143375" y="3597275"/>
          <p14:tracePt t="47341" x="4064000" y="3587750"/>
          <p14:tracePt t="47347" x="4011613" y="3570288"/>
          <p14:tracePt t="47354" x="3932238" y="3570288"/>
          <p14:tracePt t="47361" x="3860800" y="3562350"/>
          <p14:tracePt t="47368" x="3789363" y="3562350"/>
          <p14:tracePt t="47374" x="3736975" y="3562350"/>
          <p14:tracePt t="47381" x="3667125" y="3562350"/>
          <p14:tracePt t="47388" x="3605213" y="3562350"/>
          <p14:tracePt t="47395" x="3533775" y="3562350"/>
          <p14:tracePt t="47402" x="3481388" y="3562350"/>
          <p14:tracePt t="47409" x="3427413" y="3562350"/>
          <p14:tracePt t="47416" x="3375025" y="3562350"/>
          <p14:tracePt t="47422" x="3322638" y="3562350"/>
          <p14:tracePt t="47429" x="3260725" y="3562350"/>
          <p14:tracePt t="47436" x="3206750" y="3562350"/>
          <p14:tracePt t="47444" x="3154363" y="3562350"/>
          <p14:tracePt t="47449" x="3109913" y="3562350"/>
          <p14:tracePt t="47456" x="3057525" y="3562350"/>
          <p14:tracePt t="47463" x="3003550" y="3562350"/>
          <p14:tracePt t="47470" x="2968625" y="3562350"/>
          <p14:tracePt t="47478" x="2897188" y="3562350"/>
          <p14:tracePt t="47483" x="2844800" y="3562350"/>
          <p14:tracePt t="47490" x="2773363" y="3562350"/>
          <p14:tracePt t="47497" x="2713038" y="3562350"/>
          <p14:tracePt t="47504" x="2641600" y="3579813"/>
          <p14:tracePt t="47511" x="2589213" y="3579813"/>
          <p14:tracePt t="47517" x="2517775" y="3579813"/>
          <p14:tracePt t="47524" x="2447925" y="3579813"/>
          <p14:tracePt t="47531" x="2386013" y="3579813"/>
          <p14:tracePt t="47538" x="2314575" y="3587750"/>
          <p14:tracePt t="47545" x="2262188" y="3587750"/>
          <p14:tracePt t="47551" x="2217738" y="3597275"/>
          <p14:tracePt t="47559" x="2182813" y="3597275"/>
          <p14:tracePt t="47565" x="2146300" y="3597275"/>
          <p14:tracePt t="47572" x="2120900" y="3605213"/>
          <p14:tracePt t="47579" x="2093913" y="3605213"/>
          <p14:tracePt t="47585" x="2066925" y="3605213"/>
          <p14:tracePt t="47594" x="2041525" y="3605213"/>
          <p14:tracePt t="47599" x="2005013" y="3605213"/>
          <p14:tracePt t="47606" x="1979613" y="3605213"/>
          <p14:tracePt t="47612" x="1952625" y="3614738"/>
          <p14:tracePt t="47619" x="1925638" y="3614738"/>
          <p14:tracePt t="47628" x="1890713" y="3614738"/>
          <p14:tracePt t="47633" x="1863725" y="3622675"/>
          <p14:tracePt t="47640" x="1838325" y="3622675"/>
          <p14:tracePt t="47647" x="1793875" y="3641725"/>
          <p14:tracePt t="47653" x="1757363" y="3641725"/>
          <p14:tracePt t="47661" x="1714500" y="3641725"/>
          <p14:tracePt t="47667" x="1677988" y="3649663"/>
          <p14:tracePt t="47674" x="1643063" y="3659188"/>
          <p14:tracePt t="47681" x="1608138" y="3667125"/>
          <p14:tracePt t="47687" x="1563688" y="3667125"/>
          <p14:tracePt t="47695" x="1536700" y="3676650"/>
          <p14:tracePt t="47701" x="1511300" y="3684588"/>
          <p14:tracePt t="47709" x="1466850" y="3684588"/>
          <p14:tracePt t="47714" x="1439863" y="3694113"/>
          <p14:tracePt t="47722" x="1412875" y="3694113"/>
          <p14:tracePt t="47729" x="1387475" y="3703638"/>
          <p14:tracePt t="47735" x="1370013" y="3703638"/>
          <p14:tracePt t="47743" x="1333500" y="3721100"/>
          <p14:tracePt t="47749" x="1316038" y="3721100"/>
          <p14:tracePt t="47756" x="1298575" y="3721100"/>
          <p14:tracePt t="47777" x="1246188" y="3738563"/>
          <p14:tracePt t="47789" x="1236663" y="3738563"/>
          <p14:tracePt t="47796" x="1228725" y="3738563"/>
          <p14:tracePt t="47803" x="1219200" y="3738563"/>
          <p14:tracePt t="47811" x="1209675" y="3738563"/>
          <p14:tracePt t="47817" x="1201738" y="3746500"/>
          <p14:tracePt t="47830" x="1192213" y="3756025"/>
          <p14:tracePt t="47844" x="1184275" y="3765550"/>
          <p14:tracePt t="47851" x="1174750" y="3765550"/>
          <p14:tracePt t="47864" x="1166813" y="3773488"/>
          <p14:tracePt t="47878" x="1166813" y="3783013"/>
          <p14:tracePt t="47885" x="1157288" y="3783013"/>
          <p14:tracePt t="47898" x="1147763" y="3790950"/>
          <p14:tracePt t="47912" x="1139825" y="3790950"/>
          <p14:tracePt t="47928" x="1139825" y="3800475"/>
          <p14:tracePt t="47946" x="1130300" y="3808413"/>
          <p14:tracePt t="47960" x="1130300" y="3817938"/>
          <p14:tracePt t="47967" x="1130300" y="3827463"/>
          <p14:tracePt t="47973" x="1122363" y="3827463"/>
          <p14:tracePt t="47980" x="1122363" y="3835400"/>
          <p14:tracePt t="47987" x="1122363" y="3844925"/>
          <p14:tracePt t="48007" x="1122363" y="3852863"/>
          <p14:tracePt t="48021" x="1122363" y="3862388"/>
          <p14:tracePt t="48035" x="1122363" y="3870325"/>
          <p14:tracePt t="48055" x="1122363" y="3879850"/>
          <p14:tracePt t="48096" x="1122363" y="3887788"/>
          <p14:tracePt t="48103" x="1130300" y="3887788"/>
          <p14:tracePt t="48137" x="1139825" y="3887788"/>
          <p14:tracePt t="48150" x="1147763" y="3897313"/>
          <p14:tracePt t="48157" x="1157288" y="3897313"/>
          <p14:tracePt t="48164" x="1157288" y="3906838"/>
          <p14:tracePt t="48170" x="1166813" y="3906838"/>
          <p14:tracePt t="48178" x="1174750" y="3906838"/>
          <p14:tracePt t="48184" x="1184275" y="3914775"/>
          <p14:tracePt t="48198" x="1192213" y="3924300"/>
          <p14:tracePt t="48211" x="1201738" y="3932238"/>
          <p14:tracePt t="48218" x="1209675" y="3932238"/>
          <p14:tracePt t="48227" x="1219200" y="3932238"/>
          <p14:tracePt t="48232" x="1228725" y="3941763"/>
          <p14:tracePt t="48239" x="1246188" y="3949700"/>
          <p14:tracePt t="48252" x="1254125" y="3949700"/>
          <p14:tracePt t="48260" x="1263650" y="3959225"/>
          <p14:tracePt t="48266" x="1271588" y="3959225"/>
          <p14:tracePt t="48273" x="1281113" y="3968750"/>
          <p14:tracePt t="48279" x="1290638" y="3968750"/>
          <p14:tracePt t="48287" x="1290638" y="3976688"/>
          <p14:tracePt t="48294" x="1308100" y="3976688"/>
          <p14:tracePt t="48307" x="1325563" y="3986213"/>
          <p14:tracePt t="48320" x="1333500" y="3994150"/>
          <p14:tracePt t="48327" x="1350963" y="3994150"/>
          <p14:tracePt t="48334" x="1360488" y="4003675"/>
          <p14:tracePt t="48341" x="1377950" y="4021138"/>
          <p14:tracePt t="48348" x="1404938" y="4030663"/>
          <p14:tracePt t="48355" x="1431925" y="4038600"/>
          <p14:tracePt t="48362" x="1466850" y="4048125"/>
          <p14:tracePt t="48368" x="1493838" y="4056063"/>
          <p14:tracePt t="48376" x="1519238" y="4065588"/>
          <p14:tracePt t="48382" x="1554163" y="4073525"/>
          <p14:tracePt t="48388" x="1581150" y="4083050"/>
          <p14:tracePt t="48395" x="1608138" y="4092575"/>
          <p14:tracePt t="48402" x="1643063" y="4100513"/>
          <p14:tracePt t="48410" x="1670050" y="4100513"/>
          <p14:tracePt t="48416" x="1697038" y="4117975"/>
          <p14:tracePt t="48422" x="1749425" y="4127500"/>
          <p14:tracePt t="48429" x="1811338" y="4135438"/>
          <p14:tracePt t="48436" x="1863725" y="4144963"/>
          <p14:tracePt t="48444" x="1943100" y="4162425"/>
          <p14:tracePt t="48449" x="2032000" y="4162425"/>
          <p14:tracePt t="48456" x="2120900" y="4171950"/>
          <p14:tracePt t="48463" x="2225675" y="4189413"/>
          <p14:tracePt t="48470" x="2341563" y="4197350"/>
          <p14:tracePt t="48477" x="2393950" y="4214813"/>
          <p14:tracePt t="48484" x="2465388" y="4224338"/>
          <p14:tracePt t="48490" x="2509838" y="4224338"/>
          <p14:tracePt t="48497" x="2535238" y="4233863"/>
          <p14:tracePt t="48504" x="2562225" y="4233863"/>
          <p14:tracePt t="48525" x="2641600" y="4233863"/>
          <p14:tracePt t="48531" x="2668588" y="4233863"/>
          <p14:tracePt t="48538" x="2693988" y="4233863"/>
          <p14:tracePt t="48545" x="2720975" y="4241800"/>
          <p14:tracePt t="48552" x="2765425" y="4241800"/>
          <p14:tracePt t="48560" x="2817813" y="4241800"/>
          <p14:tracePt t="48565" x="2871788" y="4241800"/>
          <p14:tracePt t="48572" x="2924175" y="4241800"/>
          <p14:tracePt t="48579" x="2986088" y="4259263"/>
          <p14:tracePt t="48586" x="3057525" y="4259263"/>
          <p14:tracePt t="48593" x="3127375" y="4259263"/>
          <p14:tracePt t="48600" x="3198813" y="4259263"/>
          <p14:tracePt t="48606" x="3241675" y="4259263"/>
          <p14:tracePt t="48613" x="3278188" y="4259263"/>
          <p14:tracePt t="48620" x="3322638" y="4259263"/>
          <p14:tracePt t="48627" x="3348038" y="4259263"/>
          <p14:tracePt t="48633" x="3375025" y="4259263"/>
          <p14:tracePt t="48640" x="3419475" y="4259263"/>
          <p14:tracePt t="48647" x="3454400" y="4259263"/>
          <p14:tracePt t="48654" x="3506788" y="4259263"/>
          <p14:tracePt t="48660" x="3578225" y="4251325"/>
          <p14:tracePt t="48668" x="3657600" y="4251325"/>
          <p14:tracePt t="48674" x="3746500" y="4241800"/>
          <p14:tracePt t="48681" x="3816350" y="4241800"/>
          <p14:tracePt t="48688" x="3905250" y="4241800"/>
          <p14:tracePt t="48694" x="3957638" y="4241800"/>
          <p14:tracePt t="48701" x="4019550" y="4224338"/>
          <p14:tracePt t="48710" x="4054475" y="4224338"/>
          <p14:tracePt t="48715" x="4090988" y="4224338"/>
          <p14:tracePt t="48722" x="4116388" y="4214813"/>
          <p14:tracePt t="48729" x="4143375" y="4214813"/>
          <p14:tracePt t="48735" x="4160838" y="4206875"/>
          <p14:tracePt t="48744" x="4187825" y="4206875"/>
          <p14:tracePt t="48749" x="4205288" y="4206875"/>
          <p14:tracePt t="48756" x="4240213" y="4197350"/>
          <p14:tracePt t="48763" x="4267200" y="4197350"/>
          <p14:tracePt t="48770" x="4294188" y="4197350"/>
          <p14:tracePt t="48776" x="4319588" y="4189413"/>
          <p14:tracePt t="48783" x="4338638" y="4189413"/>
          <p14:tracePt t="48790" x="4364038" y="4179888"/>
          <p14:tracePt t="48797" x="4398963" y="4179888"/>
          <p14:tracePt t="48803" x="4435475" y="4171950"/>
          <p14:tracePt t="48811" x="4479925" y="4162425"/>
          <p14:tracePt t="48817" x="4522788" y="4152900"/>
          <p14:tracePt t="48824" x="4559300" y="4135438"/>
          <p14:tracePt t="48831" x="4602163" y="4127500"/>
          <p14:tracePt t="48837" x="4629150" y="4127500"/>
          <p14:tracePt t="48844" x="4673600" y="4117975"/>
          <p14:tracePt t="48851" x="4700588" y="4110038"/>
          <p14:tracePt t="48859" x="4735513" y="4100513"/>
          <p14:tracePt t="48865" x="4752975" y="4100513"/>
          <p14:tracePt t="48871" x="4787900" y="4092575"/>
          <p14:tracePt t="48878" x="4814888" y="4083050"/>
          <p14:tracePt t="48885" x="4841875" y="4073525"/>
          <p14:tracePt t="48893" x="4867275" y="4073525"/>
          <p14:tracePt t="48899" x="4894263" y="4048125"/>
          <p14:tracePt t="48906" x="4921250" y="4038600"/>
          <p14:tracePt t="48912" x="4948238" y="4030663"/>
          <p14:tracePt t="48919" x="4965700" y="4011613"/>
          <p14:tracePt t="48926" x="5000625" y="4003675"/>
          <p14:tracePt t="48933" x="5018088" y="3994150"/>
          <p14:tracePt t="48939" x="5035550" y="3976688"/>
          <p14:tracePt t="48946" x="5053013" y="3968750"/>
          <p14:tracePt t="48953" x="5080000" y="3959225"/>
          <p14:tracePt t="48960" x="5097463" y="3941763"/>
          <p14:tracePt t="48967" x="5106988" y="3941763"/>
          <p14:tracePt t="48974" x="5114925" y="3932238"/>
          <p14:tracePt t="48980" x="5124450" y="3924300"/>
          <p14:tracePt t="48987" x="5132388" y="3914775"/>
          <p14:tracePt t="48994" x="5132388" y="3906838"/>
          <p14:tracePt t="49001" x="5141913" y="3897313"/>
          <p14:tracePt t="49014" x="5141913" y="3887788"/>
          <p14:tracePt t="49028" x="5151438" y="3887788"/>
          <p14:tracePt t="49043" x="5159375" y="3887788"/>
          <p14:tracePt t="49048" x="5159375" y="3879850"/>
          <p14:tracePt t="49055" x="5168900" y="3879850"/>
          <p14:tracePt t="49069" x="5168900" y="3870325"/>
          <p14:tracePt t="49082" x="5168900" y="3862388"/>
          <p14:tracePt t="49096" x="5168900" y="3852863"/>
          <p14:tracePt t="49117" x="5168900" y="3844925"/>
          <p14:tracePt t="49124" x="5159375" y="3844925"/>
          <p14:tracePt t="49130" x="5151438" y="3835400"/>
          <p14:tracePt t="49144" x="5141913" y="3827463"/>
          <p14:tracePt t="49151" x="5124450" y="3817938"/>
          <p14:tracePt t="49158" x="5089525" y="3808413"/>
          <p14:tracePt t="49164" x="5062538" y="3800475"/>
          <p14:tracePt t="49171" x="5018088" y="3783013"/>
          <p14:tracePt t="49178" x="4973638" y="3773488"/>
          <p14:tracePt t="49184" x="4938713" y="3765550"/>
          <p14:tracePt t="49193" x="4911725" y="3746500"/>
          <p14:tracePt t="49198" x="4876800" y="3738563"/>
          <p14:tracePt t="49205" x="4841875" y="3729038"/>
          <p14:tracePt t="49212" x="4805363" y="3721100"/>
          <p14:tracePt t="49219" x="4770438" y="3711575"/>
          <p14:tracePt t="49226" x="4735513" y="3703638"/>
          <p14:tracePt t="49232" x="4708525" y="3694113"/>
          <p14:tracePt t="49239" x="4673600" y="3694113"/>
          <p14:tracePt t="49245" x="4638675" y="3684588"/>
          <p14:tracePt t="49252" x="4602163" y="3676650"/>
          <p14:tracePt t="49259" x="4576763" y="3659188"/>
          <p14:tracePt t="49266" x="4532313" y="3659188"/>
          <p14:tracePt t="49273" x="4487863" y="3649663"/>
          <p14:tracePt t="49280" x="4460875" y="3649663"/>
          <p14:tracePt t="49287" x="4425950" y="3641725"/>
          <p14:tracePt t="49294" x="4381500" y="3641725"/>
          <p14:tracePt t="49300" x="4356100" y="3641725"/>
          <p14:tracePt t="49307" x="4311650" y="3641725"/>
          <p14:tracePt t="49314" x="4284663" y="3641725"/>
          <p14:tracePt t="49321" x="4249738" y="3632200"/>
          <p14:tracePt t="49328" x="4205288" y="3632200"/>
          <p14:tracePt t="49334" x="4170363" y="3632200"/>
          <p14:tracePt t="49343" x="4116388" y="3622675"/>
          <p14:tracePt t="49348" x="4054475" y="3622675"/>
          <p14:tracePt t="49354" x="4002088" y="3622675"/>
          <p14:tracePt t="49361" x="3913188" y="3622675"/>
          <p14:tracePt t="49368" x="3843338" y="3622675"/>
          <p14:tracePt t="49376" x="3771900" y="3622675"/>
          <p14:tracePt t="49382" x="3702050" y="3622675"/>
          <p14:tracePt t="49389" x="3640138" y="3622675"/>
          <p14:tracePt t="49395" x="3568700" y="3622675"/>
          <p14:tracePt t="49402" x="3498850" y="3622675"/>
          <p14:tracePt t="49410" x="3444875" y="3622675"/>
          <p14:tracePt t="49416" x="3375025" y="3622675"/>
          <p14:tracePt t="49423" x="3295650" y="3622675"/>
          <p14:tracePt t="49429" x="3224213" y="3649663"/>
          <p14:tracePt t="49436" x="3144838" y="3659188"/>
          <p14:tracePt t="49444" x="3074988" y="3676650"/>
          <p14:tracePt t="49450" x="3003550" y="3684588"/>
          <p14:tracePt t="49457" x="2924175" y="3703638"/>
          <p14:tracePt t="49463" x="2844800" y="3729038"/>
          <p14:tracePt t="49470" x="2792413" y="3738563"/>
          <p14:tracePt t="49477" x="2730500" y="3746500"/>
          <p14:tracePt t="49484" x="2676525" y="3756025"/>
          <p14:tracePt t="49493" x="2632075" y="3773488"/>
          <p14:tracePt t="49497" x="2579688" y="3783013"/>
          <p14:tracePt t="49504" x="2535238" y="3790950"/>
          <p14:tracePt t="49511" x="2500313" y="3800475"/>
          <p14:tracePt t="49518" x="2455863" y="3808413"/>
          <p14:tracePt t="49525" x="2411413" y="3827463"/>
          <p14:tracePt t="49531" x="2366963" y="3844925"/>
          <p14:tracePt t="49538" x="2314575" y="3852863"/>
          <p14:tracePt t="49545" x="2270125" y="3862388"/>
          <p14:tracePt t="49552" x="2235200" y="3879850"/>
          <p14:tracePt t="49559" x="2190750" y="3887788"/>
          <p14:tracePt t="49566" x="2146300" y="3897313"/>
          <p14:tracePt t="49572" x="2111375" y="3897313"/>
          <p14:tracePt t="49579" x="2084388" y="3906838"/>
          <p14:tracePt t="49586" x="2049463" y="3906838"/>
          <p14:tracePt t="49593" x="2014538" y="3906838"/>
          <p14:tracePt t="49599" x="1970088" y="3906838"/>
          <p14:tracePt t="49607" x="1917700" y="3906838"/>
          <p14:tracePt t="49613" x="1846263" y="3906838"/>
          <p14:tracePt t="49620" x="1776413" y="3914775"/>
          <p14:tracePt t="49627" x="1670050" y="3914775"/>
          <p14:tracePt t="49633" x="1581150" y="3914775"/>
          <p14:tracePt t="49641" x="1474788" y="3914775"/>
          <p14:tracePt t="49647" x="1404938" y="3914775"/>
          <p14:tracePt t="49654" x="1343025" y="3914775"/>
          <p14:tracePt t="49661" x="1290638" y="3914775"/>
          <p14:tracePt t="49667" x="1246188" y="3906838"/>
          <p14:tracePt t="49676" x="1228725" y="3906838"/>
          <p14:tracePt t="49681" x="1201738" y="3906838"/>
          <p14:tracePt t="49688" x="1192213" y="3906838"/>
          <p14:tracePt t="49695" x="1174750" y="3906838"/>
          <p14:tracePt t="49715" x="1166813" y="3906838"/>
          <p14:tracePt t="49729" x="1157288" y="3906838"/>
          <p14:tracePt t="49749" x="1147763" y="3906838"/>
          <p14:tracePt t="49763" x="1139825" y="3906838"/>
          <p14:tracePt t="49844" x="1147763" y="3906838"/>
          <p14:tracePt t="49865" x="1157288" y="3906838"/>
          <p14:tracePt t="49878" x="1166813" y="3906838"/>
          <p14:tracePt t="49899" x="1184275" y="3906838"/>
          <p14:tracePt t="49907" x="1201738" y="3914775"/>
          <p14:tracePt t="49912" x="1236663" y="3924300"/>
          <p14:tracePt t="49919" x="1271588" y="3932238"/>
          <p14:tracePt t="49926" x="1333500" y="3941763"/>
          <p14:tracePt t="49933" x="1377950" y="3968750"/>
          <p14:tracePt t="49940" x="1412875" y="3968750"/>
          <p14:tracePt t="49946" x="1457325" y="3976688"/>
          <p14:tracePt t="49953" x="1484313" y="3986213"/>
          <p14:tracePt t="49960" x="1511300" y="3994150"/>
          <p14:tracePt t="49967" x="1554163" y="3994150"/>
          <p14:tracePt t="49974" x="1581150" y="4003675"/>
          <p14:tracePt t="49980" x="1608138" y="4003675"/>
          <p14:tracePt t="49987" x="1643063" y="4011613"/>
          <p14:tracePt t="49994" x="1670050" y="4011613"/>
          <p14:tracePt t="50001" x="1697038" y="4030663"/>
          <p14:tracePt t="50010" x="1722438" y="4030663"/>
          <p14:tracePt t="50015" x="1766888" y="4030663"/>
          <p14:tracePt t="50022" x="1801813" y="4038600"/>
          <p14:tracePt t="50028" x="1846263" y="4038600"/>
          <p14:tracePt t="50035" x="1881188" y="4048125"/>
          <p14:tracePt t="50042" x="1925638" y="4048125"/>
          <p14:tracePt t="50049" x="1960563" y="4048125"/>
          <p14:tracePt t="50055" x="2005013" y="4056063"/>
          <p14:tracePt t="50062" x="2049463" y="4056063"/>
          <p14:tracePt t="50069" x="2084388" y="4056063"/>
          <p14:tracePt t="50076" x="2111375" y="4056063"/>
          <p14:tracePt t="50083" x="2155825" y="4056063"/>
          <p14:tracePt t="50090" x="2190750" y="4056063"/>
          <p14:tracePt t="50096" x="2235200" y="4056063"/>
          <p14:tracePt t="50103" x="2287588" y="4056063"/>
          <p14:tracePt t="50110" x="2324100" y="4065588"/>
          <p14:tracePt t="50117" x="2386013" y="4065588"/>
          <p14:tracePt t="50124" x="2455863" y="4065588"/>
          <p14:tracePt t="50130" x="2544763" y="4065588"/>
          <p14:tracePt t="50137" x="2651125" y="4065588"/>
          <p14:tracePt t="50144" x="2773363" y="4083050"/>
          <p14:tracePt t="50151" x="2897188" y="4083050"/>
          <p14:tracePt t="50160" x="3038475" y="4083050"/>
          <p14:tracePt t="50164" x="3179763" y="4083050"/>
          <p14:tracePt t="50171" x="3322638" y="4083050"/>
          <p14:tracePt t="50178" x="3444875" y="4083050"/>
          <p14:tracePt t="50184" x="3551238" y="4092575"/>
          <p14:tracePt t="50192" x="3640138" y="4092575"/>
          <p14:tracePt t="50198" x="3729038" y="4092575"/>
          <p14:tracePt t="50205" x="3808413" y="4110038"/>
          <p14:tracePt t="50212" x="3860800" y="4110038"/>
          <p14:tracePt t="50218" x="3913188" y="4117975"/>
          <p14:tracePt t="50226" x="3967163" y="4117975"/>
          <p14:tracePt t="50232" x="4046538" y="4117975"/>
          <p14:tracePt t="50240" x="4116388" y="4117975"/>
          <p14:tracePt t="50246" x="4205288" y="4117975"/>
          <p14:tracePt t="50252" x="4276725" y="4117975"/>
          <p14:tracePt t="50259" x="4381500" y="4117975"/>
          <p14:tracePt t="50266" x="4497388" y="4117975"/>
          <p14:tracePt t="50274" x="4602163" y="4117975"/>
          <p14:tracePt t="50280" x="4725988" y="4117975"/>
          <p14:tracePt t="50287" x="4832350" y="4117975"/>
          <p14:tracePt t="50293" x="4903788" y="4117975"/>
          <p14:tracePt t="50300" x="4973638" y="4117975"/>
          <p14:tracePt t="50309" x="5035550" y="4100513"/>
          <p14:tracePt t="50314" x="5089525" y="4092575"/>
          <p14:tracePt t="50321" x="5132388" y="4092575"/>
          <p14:tracePt t="50327" x="5168900" y="4083050"/>
          <p14:tracePt t="50334" x="5203825" y="4073525"/>
          <p14:tracePt t="50342" x="5238750" y="4065588"/>
          <p14:tracePt t="50348" x="5283200" y="4056063"/>
          <p14:tracePt t="50355" x="5318125" y="4038600"/>
          <p14:tracePt t="50361" x="5354638" y="4030663"/>
          <p14:tracePt t="50368" x="5389563" y="4021138"/>
          <p14:tracePt t="50375" x="5434013" y="4011613"/>
          <p14:tracePt t="50382" x="5486400" y="4011613"/>
          <p14:tracePt t="50389" x="5530850" y="4011613"/>
          <p14:tracePt t="50396" x="5565775" y="4003675"/>
          <p14:tracePt t="50402" x="5610225" y="3994150"/>
          <p14:tracePt t="50410" x="5645150" y="3994150"/>
          <p14:tracePt t="50416" x="5689600" y="3986213"/>
          <p14:tracePt t="50423" x="5724525" y="3986213"/>
          <p14:tracePt t="50430" x="5761038" y="3968750"/>
          <p14:tracePt t="50436" x="5786438" y="3968750"/>
          <p14:tracePt t="50443" x="5803900" y="3959225"/>
          <p14:tracePt t="50450" x="5830888" y="3959225"/>
          <p14:tracePt t="50457" x="5848350" y="3959225"/>
          <p14:tracePt t="50463" x="5875338" y="3949700"/>
          <p14:tracePt t="50470" x="5892800" y="3949700"/>
          <p14:tracePt t="50477" x="5919788" y="3949700"/>
          <p14:tracePt t="50484" x="5937250" y="3949700"/>
          <p14:tracePt t="50492" x="5954713" y="3949700"/>
          <p14:tracePt t="50498" x="5972175" y="3949700"/>
          <p14:tracePt t="50504" x="6007100" y="3941763"/>
          <p14:tracePt t="50511" x="6016625" y="3941763"/>
          <p14:tracePt t="50518" x="6051550" y="3941763"/>
          <p14:tracePt t="50525" x="6078538" y="3941763"/>
          <p14:tracePt t="50532" x="6105525" y="3941763"/>
          <p14:tracePt t="50538" x="6122988" y="3941763"/>
          <p14:tracePt t="50545" x="6148388" y="3941763"/>
          <p14:tracePt t="50552" x="6175375" y="3941763"/>
          <p14:tracePt t="50559" x="6210300" y="3941763"/>
          <p14:tracePt t="50566" x="6227763" y="3941763"/>
          <p14:tracePt t="50573" x="6254750" y="3941763"/>
          <p14:tracePt t="50579" x="6272213" y="3941763"/>
          <p14:tracePt t="50586" x="6299200" y="3941763"/>
          <p14:tracePt t="50593" x="6316663" y="3941763"/>
          <p14:tracePt t="50600" x="6343650" y="3941763"/>
          <p14:tracePt t="50608" x="6361113" y="3941763"/>
          <p14:tracePt t="50613" x="6388100" y="3941763"/>
          <p14:tracePt t="50620" x="6405563" y="3932238"/>
          <p14:tracePt t="50627" x="6440488" y="3932238"/>
          <p14:tracePt t="50633" x="6450013" y="3932238"/>
          <p14:tracePt t="50642" x="6475413" y="3924300"/>
          <p14:tracePt t="50647" x="6492875" y="3914775"/>
          <p14:tracePt t="50654" x="6519863" y="3906838"/>
          <p14:tracePt t="50661" x="6537325" y="3906838"/>
          <p14:tracePt t="50668" x="6554788" y="3897313"/>
          <p14:tracePt t="50675" x="6564313" y="3887788"/>
          <p14:tracePt t="50681" x="6573838" y="3879850"/>
          <p14:tracePt t="50688" x="6581775" y="3862388"/>
          <p14:tracePt t="50695" x="6591300" y="3862388"/>
          <p14:tracePt t="50702" x="6608763" y="3835400"/>
          <p14:tracePt t="50709" x="6608763" y="3800475"/>
          <p14:tracePt t="50715" x="6616700" y="3773488"/>
          <p14:tracePt t="50723" x="6626225" y="3746500"/>
          <p14:tracePt t="50729" x="6626225" y="3721100"/>
          <p14:tracePt t="50736" x="6626225" y="3703638"/>
          <p14:tracePt t="50742" x="6626225" y="3676650"/>
          <p14:tracePt t="50749" x="6626225" y="3659188"/>
          <p14:tracePt t="50758" x="6626225" y="3641725"/>
          <p14:tracePt t="50763" x="6626225" y="3622675"/>
          <p14:tracePt t="50770" x="6626225" y="3614738"/>
          <p14:tracePt t="50776" x="6626225" y="3597275"/>
          <p14:tracePt t="50784" x="6616700" y="3579813"/>
          <p14:tracePt t="50792" x="6599238" y="3570288"/>
          <p14:tracePt t="50797" x="6591300" y="3562350"/>
          <p14:tracePt t="50808" x="6573838" y="3543300"/>
          <p14:tracePt t="50811" x="6537325" y="3535363"/>
          <p14:tracePt t="50817" x="6502400" y="3535363"/>
          <p14:tracePt t="50825" x="6457950" y="3525838"/>
          <p14:tracePt t="50831" x="6405563" y="3517900"/>
          <p14:tracePt t="50838" x="6334125" y="3517900"/>
          <p14:tracePt t="50845" x="6254750" y="3517900"/>
          <p14:tracePt t="50851" x="6167438" y="3517900"/>
          <p14:tracePt t="50859" x="6096000" y="3517900"/>
          <p14:tracePt t="50865" x="6024563" y="3517900"/>
          <p14:tracePt t="50872" x="5954713" y="3517900"/>
          <p14:tracePt t="50879" x="5875338" y="3525838"/>
          <p14:tracePt t="50886" x="5803900" y="3525838"/>
          <p14:tracePt t="50892" x="5734050" y="3525838"/>
          <p14:tracePt t="50899" x="5680075" y="3525838"/>
          <p14:tracePt t="50908" x="5627688" y="3525838"/>
          <p14:tracePt t="50913" x="5575300" y="3525838"/>
          <p14:tracePt t="50920" x="5530850" y="3525838"/>
          <p14:tracePt t="50926" x="5495925" y="3525838"/>
          <p14:tracePt t="50933" x="5459413" y="3535363"/>
          <p14:tracePt t="50941" x="5434013" y="3535363"/>
          <p14:tracePt t="50947" x="5407025" y="3552825"/>
          <p14:tracePt t="50953" x="5389563" y="3552825"/>
          <p14:tracePt t="50960" x="5372100" y="3562350"/>
          <p14:tracePt t="50967" x="5354638" y="3562350"/>
          <p14:tracePt t="50975" x="5335588" y="3570288"/>
          <p14:tracePt t="50981" x="5327650" y="3570288"/>
          <p14:tracePt t="50987" x="5310188" y="3570288"/>
          <p14:tracePt t="50994" x="5292725" y="3597275"/>
          <p14:tracePt t="51001" x="5283200" y="3597275"/>
          <p14:tracePt t="51008" x="5256213" y="3605213"/>
          <p14:tracePt t="51015" x="5238750" y="3632200"/>
          <p14:tracePt t="51021" x="5230813" y="3649663"/>
          <p14:tracePt t="51028" x="5211763" y="3659188"/>
          <p14:tracePt t="51035" x="5186363" y="3684588"/>
          <p14:tracePt t="51041" x="5159375" y="3703638"/>
          <p14:tracePt t="51049" x="5141913" y="3721100"/>
          <p14:tracePt t="51058" x="5124450" y="3756025"/>
          <p14:tracePt t="51062" x="5106988" y="3773488"/>
          <p14:tracePt t="51069" x="5097463" y="3800475"/>
          <p14:tracePt t="51076" x="5080000" y="3817938"/>
          <p14:tracePt t="51083" x="5053013" y="3852863"/>
          <p14:tracePt t="51091" x="5035550" y="3879850"/>
          <p14:tracePt t="51096" x="5018088" y="3924300"/>
          <p14:tracePt t="51103" x="4991100" y="3968750"/>
          <p14:tracePt t="51110" x="4973638" y="4011613"/>
          <p14:tracePt t="51117" x="4965700" y="4038600"/>
          <p14:tracePt t="51125" x="4956175" y="4065588"/>
          <p14:tracePt t="51130" x="4956175" y="4083050"/>
          <p14:tracePt t="51137" x="4948238" y="4100513"/>
          <p14:tracePt t="51151" x="4938713" y="4110038"/>
          <p14:tracePt t="51158" x="4938713" y="4117975"/>
          <p14:tracePt t="51165" x="4938713" y="4127500"/>
          <p14:tracePt t="51171" x="4938713" y="4135438"/>
          <p14:tracePt t="51178" x="4938713" y="4144963"/>
          <p14:tracePt t="51192" x="4948238" y="4162425"/>
          <p14:tracePt t="51199" x="4965700" y="4179888"/>
          <p14:tracePt t="51206" x="4991100" y="4206875"/>
          <p14:tracePt t="51212" x="5027613" y="4233863"/>
          <p14:tracePt t="51219" x="5080000" y="4259263"/>
          <p14:tracePt t="51226" x="5141913" y="4286250"/>
          <p14:tracePt t="51233" x="5203825" y="4303713"/>
          <p14:tracePt t="51241" x="5265738" y="4330700"/>
          <p14:tracePt t="51246" x="5335588" y="4338638"/>
          <p14:tracePt t="51253" x="5397500" y="4357688"/>
          <p14:tracePt t="51260" x="5451475" y="4365625"/>
          <p14:tracePt t="51267" x="5513388" y="4375150"/>
          <p14:tracePt t="51274" x="5565775" y="4392613"/>
          <p14:tracePt t="51280" x="5637213" y="4392613"/>
          <p14:tracePt t="51287" x="5707063" y="4392613"/>
          <p14:tracePt t="51294" x="5786438" y="4392613"/>
          <p14:tracePt t="51301" x="5857875" y="4392613"/>
          <p14:tracePt t="51308" x="5910263" y="4392613"/>
          <p14:tracePt t="51314" x="5964238" y="4392613"/>
          <p14:tracePt t="51321" x="6016625" y="4392613"/>
          <p14:tracePt t="51328" x="6078538" y="4383088"/>
          <p14:tracePt t="51335" x="6105525" y="4383088"/>
          <p14:tracePt t="51341" x="6148388" y="4375150"/>
          <p14:tracePt t="51348" x="6175375" y="4365625"/>
          <p14:tracePt t="51355" x="6192838" y="4365625"/>
          <p14:tracePt t="51362" x="6210300" y="4357688"/>
          <p14:tracePt t="51368" x="6227763" y="4357688"/>
          <p14:tracePt t="51376" x="6246813" y="4348163"/>
          <p14:tracePt t="51382" x="6264275" y="4338638"/>
          <p14:tracePt t="51390" x="6272213" y="4338638"/>
          <p14:tracePt t="51396" x="6289675" y="4330700"/>
          <p14:tracePt t="51403" x="6308725" y="4321175"/>
          <p14:tracePt t="51409" x="6326188" y="4313238"/>
          <p14:tracePt t="51416" x="6334125" y="4303713"/>
          <p14:tracePt t="51425" x="6343650" y="4295775"/>
          <p14:tracePt t="51430" x="6361113" y="4286250"/>
          <p14:tracePt t="51437" x="6388100" y="4268788"/>
          <p14:tracePt t="51443" x="6388100" y="4259263"/>
          <p14:tracePt t="51450" x="6405563" y="4241800"/>
          <p14:tracePt t="51458" x="6430963" y="4224338"/>
          <p14:tracePt t="51464" x="6440488" y="4206875"/>
          <p14:tracePt t="51471" x="6457950" y="4189413"/>
          <p14:tracePt t="51477" x="6467475" y="4179888"/>
          <p14:tracePt t="51484" x="6467475" y="4162425"/>
          <p14:tracePt t="51491" x="6475413" y="4152900"/>
          <p14:tracePt t="51498" x="6484938" y="4144963"/>
          <p14:tracePt t="51512" x="6492875" y="4135438"/>
          <p14:tracePt t="51518" x="6492875" y="4127500"/>
          <p14:tracePt t="51525" x="6502400" y="4117975"/>
          <p14:tracePt t="51532" x="6502400" y="4110038"/>
          <p14:tracePt t="51540" x="6502400" y="4100513"/>
          <p14:tracePt t="51546" x="6511925" y="4100513"/>
          <p14:tracePt t="51552" x="6511925" y="4092575"/>
          <p14:tracePt t="51559" x="6519863" y="4092575"/>
          <p14:tracePt t="51566" x="6519863" y="4083050"/>
          <p14:tracePt t="51574" x="6519863" y="4073525"/>
          <p14:tracePt t="51580" x="6519863" y="4065588"/>
          <p14:tracePt t="51587" x="6519863" y="4056063"/>
          <p14:tracePt t="51593" x="6529388" y="4056063"/>
          <p14:tracePt t="51600" x="6529388" y="4048125"/>
          <p14:tracePt t="51620" x="6529388" y="4038600"/>
          <p14:tracePt t="51627" x="6529388" y="4030663"/>
          <p14:tracePt t="51634" x="6529388" y="4021138"/>
          <p14:tracePt t="51648" x="6529388" y="4011613"/>
          <p14:tracePt t="51661" x="6529388" y="4003675"/>
          <p14:tracePt t="51668" x="6529388" y="3994150"/>
          <p14:tracePt t="51689" x="6529388" y="3986213"/>
          <p14:tracePt t="51702" x="6529388" y="3976688"/>
          <p14:tracePt t="51716" x="6529388" y="3968750"/>
          <p14:tracePt t="51729" x="6519863" y="3959225"/>
          <p14:tracePt t="51743" x="6511925" y="3949700"/>
          <p14:tracePt t="51757" x="6511925" y="3941763"/>
          <p14:tracePt t="51763" x="6502400" y="3941763"/>
          <p14:tracePt t="51777" x="6492875" y="3932238"/>
          <p14:tracePt t="51784" x="6484938" y="3924300"/>
          <p14:tracePt t="51790" x="6475413" y="3914775"/>
          <p14:tracePt t="51797" x="6475413" y="3906838"/>
          <p14:tracePt t="51804" x="6467475" y="3897313"/>
          <p14:tracePt t="51811" x="6467475" y="3887788"/>
          <p14:tracePt t="51818" x="6450013" y="3887788"/>
          <p14:tracePt t="51832" x="6430963" y="3879850"/>
          <p14:tracePt t="51838" x="6423025" y="3870325"/>
          <p14:tracePt t="51845" x="6413500" y="3862388"/>
          <p14:tracePt t="51852" x="6413500" y="3852863"/>
          <p14:tracePt t="51859" x="6405563" y="3844925"/>
          <p14:tracePt t="51865" x="6396038" y="3844925"/>
          <p14:tracePt t="51874" x="6388100" y="3835400"/>
          <p14:tracePt t="51879" x="6378575" y="3835400"/>
          <p14:tracePt t="51886" x="6370638" y="3827463"/>
          <p14:tracePt t="51893" x="6351588" y="3827463"/>
          <p14:tracePt t="51899" x="6351588" y="3817938"/>
          <p14:tracePt t="51907" x="6343650" y="3817938"/>
          <p14:tracePt t="51913" x="6334125" y="3808413"/>
          <p14:tracePt t="51920" x="6316663" y="3808413"/>
          <p14:tracePt t="51926" x="6308725" y="3808413"/>
          <p14:tracePt t="51933" x="6299200" y="3800475"/>
          <p14:tracePt t="51941" x="6289675" y="3800475"/>
          <p14:tracePt t="51947" x="6264275" y="3790950"/>
          <p14:tracePt t="51960" x="6246813" y="3783013"/>
          <p14:tracePt t="51968" x="6227763" y="3783013"/>
          <p14:tracePt t="51974" x="6219825" y="3783013"/>
          <p14:tracePt t="51981" x="6210300" y="3773488"/>
          <p14:tracePt t="51988" x="6192838" y="3773488"/>
          <p14:tracePt t="51995" x="6184900" y="3765550"/>
          <p14:tracePt t="52008" x="6167438" y="3765550"/>
          <p14:tracePt t="52015" x="6148388" y="3756025"/>
          <p14:tracePt t="52023" x="6130925" y="3756025"/>
          <p14:tracePt t="52029" x="6122988" y="3756025"/>
          <p14:tracePt t="52035" x="6105525" y="3756025"/>
          <p14:tracePt t="52042" x="6086475" y="3756025"/>
          <p14:tracePt t="52049" x="6078538" y="3756025"/>
          <p14:tracePt t="52062" x="6069013" y="3756025"/>
          <p14:tracePt t="52070" x="6051550" y="3756025"/>
          <p14:tracePt t="52076" x="6043613" y="3756025"/>
          <p14:tracePt t="52083" x="6034088" y="3756025"/>
          <p14:tracePt t="52091" x="6024563" y="3756025"/>
          <p14:tracePt t="52097" x="6016625" y="3756025"/>
          <p14:tracePt t="52110" x="6007100" y="3756025"/>
          <p14:tracePt t="52124" x="5999163" y="3756025"/>
          <p14:tracePt t="52131" x="5989638" y="3756025"/>
          <p14:tracePt t="52138" x="5981700" y="3756025"/>
          <p14:tracePt t="53029" x="5989638" y="3756025"/>
          <p14:tracePt t="53036" x="6007100" y="3765550"/>
          <p14:tracePt t="53043" x="6024563" y="3773488"/>
          <p14:tracePt t="53050" x="6043613" y="3800475"/>
          <p14:tracePt t="53056" x="6061075" y="3808413"/>
          <p14:tracePt t="53063" x="6078538" y="3827463"/>
          <p14:tracePt t="53070" x="6105525" y="3835400"/>
          <p14:tracePt t="53076" x="6122988" y="3844925"/>
          <p14:tracePt t="53083" x="6148388" y="3852863"/>
          <p14:tracePt t="53091" x="6167438" y="3870325"/>
          <p14:tracePt t="53097" x="6192838" y="3879850"/>
          <p14:tracePt t="53104" x="6227763" y="3897313"/>
          <p14:tracePt t="53111" x="6264275" y="3906838"/>
          <p14:tracePt t="53118" x="6308725" y="3924300"/>
          <p14:tracePt t="53125" x="6334125" y="3941763"/>
          <p14:tracePt t="53131" x="6378575" y="3941763"/>
          <p14:tracePt t="53141" x="6413500" y="3949700"/>
          <p14:tracePt t="53146" x="6450013" y="3959225"/>
          <p14:tracePt t="53151" x="6475413" y="3968750"/>
          <p14:tracePt t="53158" x="6519863" y="3976688"/>
          <p14:tracePt t="53165" x="6546850" y="3986213"/>
          <p14:tracePt t="53173" x="6573838" y="3986213"/>
          <p14:tracePt t="53179" x="6599238" y="4003675"/>
          <p14:tracePt t="53185" x="6643688" y="4011613"/>
          <p14:tracePt t="53192" x="6670675" y="4011613"/>
          <p14:tracePt t="53199" x="6715125" y="4021138"/>
          <p14:tracePt t="53206" x="6750050" y="4030663"/>
          <p14:tracePt t="53213" x="6811963" y="4038600"/>
          <p14:tracePt t="53219" x="6864350" y="4038600"/>
          <p14:tracePt t="53226" x="6935788" y="4038600"/>
          <p14:tracePt t="53233" x="6997700" y="4056063"/>
          <p14:tracePt t="53239" x="7032625" y="4056063"/>
          <p14:tracePt t="53247" x="7077075" y="4065588"/>
          <p14:tracePt t="53254" x="7102475" y="4065588"/>
          <p14:tracePt t="53260" x="7129463" y="4065588"/>
          <p14:tracePt t="53267" x="7146925" y="4065588"/>
          <p14:tracePt t="53274" x="7173913" y="4065588"/>
          <p14:tracePt t="53281" x="7208838" y="4065588"/>
          <p14:tracePt t="53289" x="7218363" y="4065588"/>
          <p14:tracePt t="53294" x="7253288" y="4065588"/>
          <p14:tracePt t="53301" x="7280275" y="4065588"/>
          <p14:tracePt t="53308" x="7305675" y="4056063"/>
          <p14:tracePt t="53315" x="7332663" y="4056063"/>
          <p14:tracePt t="53323" x="7386638" y="4056063"/>
          <p14:tracePt t="53328" x="7429500" y="4056063"/>
          <p14:tracePt t="53336" x="7483475" y="4038600"/>
          <p14:tracePt t="53342" x="7535863" y="4038600"/>
          <p14:tracePt t="53349" x="7597775" y="4030663"/>
          <p14:tracePt t="53356" x="7650163" y="4030663"/>
          <p14:tracePt t="53363" x="7686675" y="4030663"/>
          <p14:tracePt t="53369" x="7748588" y="4021138"/>
          <p14:tracePt t="53376" x="7783513" y="4011613"/>
          <p14:tracePt t="53383" x="7818438" y="4003675"/>
          <p14:tracePt t="53389" x="7853363" y="4003675"/>
          <p14:tracePt t="53397" x="7880350" y="4003675"/>
          <p14:tracePt t="53404" x="7924800" y="3986213"/>
          <p14:tracePt t="53410" x="7951788" y="3986213"/>
          <p14:tracePt t="53417" x="7977188" y="3976688"/>
          <p14:tracePt t="53424" x="8021638" y="3968750"/>
          <p14:tracePt t="53430" x="8056563" y="3968750"/>
          <p14:tracePt t="53438" x="8093075" y="3968750"/>
          <p14:tracePt t="53444" x="8128000" y="3959225"/>
          <p14:tracePt t="53451" x="8172450" y="3959225"/>
          <p14:tracePt t="53458" x="8224838" y="3959225"/>
          <p14:tracePt t="53465" x="8259763" y="3959225"/>
          <p14:tracePt t="53473" x="8313738" y="3959225"/>
          <p14:tracePt t="53478" x="8366125" y="3959225"/>
          <p14:tracePt t="53485" x="8428038" y="3949700"/>
          <p14:tracePt t="53492" x="8462963" y="3949700"/>
          <p14:tracePt t="53498" x="8516938" y="3949700"/>
          <p14:tracePt t="53507" x="8578850" y="3949700"/>
          <p14:tracePt t="53524" x="8658225" y="3941763"/>
          <p14:tracePt t="53526" x="8693150" y="3941763"/>
          <p14:tracePt t="53533" x="8720138" y="3941763"/>
          <p14:tracePt t="53540" x="8755063" y="3941763"/>
          <p14:tracePt t="53546" x="8782050" y="3941763"/>
          <p14:tracePt t="53554" x="8816975" y="3941763"/>
          <p14:tracePt t="53560" x="8843963" y="3941763"/>
          <p14:tracePt t="53567" x="8878888" y="3941763"/>
          <p14:tracePt t="53573" x="8913813" y="3941763"/>
          <p14:tracePt t="53580" x="8940800" y="3941763"/>
          <p14:tracePt t="53588" x="8967788" y="3941763"/>
          <p14:tracePt t="53594" x="9002713" y="3941763"/>
          <p14:tracePt t="53601" x="9029700" y="3924300"/>
          <p14:tracePt t="53608" x="9064625" y="3924300"/>
          <p14:tracePt t="53614" x="9099550" y="3924300"/>
          <p14:tracePt t="53623" x="9117013" y="3924300"/>
          <p14:tracePt t="53628" x="9144000" y="3924300"/>
          <p14:tracePt t="53635" x="9170988" y="3924300"/>
          <p14:tracePt t="53641" x="9196388" y="3924300"/>
          <p14:tracePt t="53648" x="9223375" y="3924300"/>
          <p14:tracePt t="53656" x="9240838" y="3924300"/>
          <p14:tracePt t="53662" x="9275763" y="3924300"/>
          <p14:tracePt t="53669" x="9302750" y="3924300"/>
          <p14:tracePt t="53675" x="9329738" y="3924300"/>
          <p14:tracePt t="53682" x="9347200" y="3924300"/>
          <p14:tracePt t="53689" x="9374188" y="3924300"/>
          <p14:tracePt t="53696" x="9399588" y="3924300"/>
          <p14:tracePt t="53703" x="9418638" y="3924300"/>
          <p14:tracePt t="53709" x="9444038" y="3924300"/>
          <p14:tracePt t="53716" x="9478963" y="3932238"/>
          <p14:tracePt t="53723" x="9498013" y="3932238"/>
          <p14:tracePt t="53730" x="9523413" y="3932238"/>
          <p14:tracePt t="53737" x="9550400" y="3932238"/>
          <p14:tracePt t="53743" x="9567863" y="3941763"/>
          <p14:tracePt t="53750" x="9594850" y="3941763"/>
          <p14:tracePt t="53757" x="9612313" y="3941763"/>
          <p14:tracePt t="53764" x="9656763" y="3941763"/>
          <p14:tracePt t="53773" x="9674225" y="3949700"/>
          <p14:tracePt t="53778" x="9709150" y="3949700"/>
          <p14:tracePt t="53784" x="9744075" y="3959225"/>
          <p14:tracePt t="53791" x="9788525" y="3959225"/>
          <p14:tracePt t="53798" x="9832975" y="3968750"/>
          <p14:tracePt t="53805" x="9912350" y="3976688"/>
          <p14:tracePt t="53812" x="9983788" y="3994150"/>
          <p14:tracePt t="53818" x="10045700" y="4011613"/>
          <p14:tracePt t="53825" x="10098088" y="4030663"/>
          <p14:tracePt t="53832" x="10142538" y="4030663"/>
          <p14:tracePt t="53839" x="10177463" y="4038600"/>
          <p14:tracePt t="53846" x="10212388" y="4038600"/>
          <p14:tracePt t="53853" x="10231438" y="4048125"/>
          <p14:tracePt t="53859" x="10256838" y="4048125"/>
          <p14:tracePt t="53866" x="10274300" y="4048125"/>
          <p14:tracePt t="53873" x="10283825" y="4048125"/>
          <p14:tracePt t="53887" x="10301288" y="4048125"/>
          <p14:tracePt t="53893" x="10318750" y="4048125"/>
          <p14:tracePt t="53900" x="10328275" y="4048125"/>
          <p14:tracePt t="53907" x="10345738" y="4056063"/>
          <p14:tracePt t="53914" x="10363200" y="4056063"/>
          <p14:tracePt t="53922" x="10380663" y="4056063"/>
          <p14:tracePt t="53927" x="10390188" y="4065588"/>
          <p14:tracePt t="53934" x="10407650" y="4065588"/>
          <p14:tracePt t="53941" x="10425113" y="4065588"/>
          <p14:tracePt t="53948" x="10442575" y="4073525"/>
          <p14:tracePt t="53956" x="10460038" y="4073525"/>
          <p14:tracePt t="53961" x="10477500" y="4073525"/>
          <p14:tracePt t="53968" x="10487025" y="4073525"/>
          <p14:tracePt t="53975" x="10504488" y="4073525"/>
          <p14:tracePt t="53982" x="10521950" y="4073525"/>
          <p14:tracePt t="53989" x="10531475" y="4073525"/>
          <p14:tracePt t="53995" x="10548938" y="4073525"/>
          <p14:tracePt t="54002" x="10556875" y="4073525"/>
          <p14:tracePt t="54009" x="10575925" y="4073525"/>
          <p14:tracePt t="54016" x="10593388" y="4073525"/>
          <p14:tracePt t="54023" x="10610850" y="4073525"/>
          <p14:tracePt t="54030" x="10618788" y="4065588"/>
          <p14:tracePt t="54036" x="10637838" y="4065588"/>
          <p14:tracePt t="54043" x="10645775" y="4065588"/>
          <p14:tracePt t="54050" x="10655300" y="4065588"/>
          <p14:tracePt t="54057" x="10672763" y="4056063"/>
          <p14:tracePt t="54071" x="10680700" y="4056063"/>
          <p14:tracePt t="54077" x="10690225" y="4048125"/>
          <p14:tracePt t="54084" x="10707688" y="4048125"/>
          <p14:tracePt t="54091" x="10717213" y="4048125"/>
          <p14:tracePt t="54097" x="10725150" y="4038600"/>
          <p14:tracePt t="54105" x="10734675" y="4038600"/>
          <p14:tracePt t="54111" x="10742613" y="4038600"/>
          <p14:tracePt t="54118" x="10752138" y="4030663"/>
          <p14:tracePt t="54125" x="10760075" y="4030663"/>
          <p14:tracePt t="54131" x="10779125" y="4021138"/>
          <p14:tracePt t="54139" x="10787063" y="4021138"/>
          <p14:tracePt t="54145" x="10796588" y="4021138"/>
          <p14:tracePt t="54159" x="10814050" y="4011613"/>
          <p14:tracePt t="54165" x="10821988" y="4011613"/>
          <p14:tracePt t="54172" x="10831513" y="4011613"/>
          <p14:tracePt t="54179" x="10841038" y="4011613"/>
          <p14:tracePt t="54187" x="10858500" y="4011613"/>
          <p14:tracePt t="54193" x="10866438" y="4011613"/>
          <p14:tracePt t="54199" x="10866438" y="4003675"/>
          <p14:tracePt t="54206" x="10883900" y="4003675"/>
          <p14:tracePt t="54213" x="10893425" y="3994150"/>
          <p14:tracePt t="54221" x="10901363" y="3994150"/>
          <p14:tracePt t="54227" x="10910888" y="3994150"/>
          <p14:tracePt t="54233" x="10920413" y="3986213"/>
          <p14:tracePt t="54240" x="10928350" y="3986213"/>
          <p14:tracePt t="54256" x="10945813" y="3986213"/>
          <p14:tracePt t="54261" x="10955338" y="3976688"/>
          <p14:tracePt t="54267" x="10963275" y="3976688"/>
          <p14:tracePt t="54274" x="10972800" y="3976688"/>
          <p14:tracePt t="54281" x="10982325" y="3976688"/>
          <p14:tracePt t="54289" x="10990263" y="3968750"/>
          <p14:tracePt t="54302" x="10990263" y="3959225"/>
          <p14:tracePt t="54308" x="10999788" y="3959225"/>
          <p14:tracePt t="54315" x="11007725" y="3959225"/>
          <p14:tracePt t="54322" x="11017250" y="3959225"/>
          <p14:tracePt t="54329" x="11025188" y="3949700"/>
          <p14:tracePt t="54335" x="11034713" y="3949700"/>
          <p14:tracePt t="54349" x="11034713" y="3941763"/>
          <p14:tracePt t="54356" x="11044238" y="3941763"/>
          <p14:tracePt t="54363" x="11052175" y="3932238"/>
          <p14:tracePt t="54383" x="11061700" y="3924300"/>
          <p14:tracePt t="54397" x="11069638" y="3914775"/>
          <p14:tracePt t="54405" x="11069638" y="3906838"/>
          <p14:tracePt t="54410" x="11079163" y="3906838"/>
          <p14:tracePt t="54424" x="11079163" y="3897313"/>
          <p14:tracePt t="54431" x="11079163" y="3887788"/>
          <p14:tracePt t="54439" x="11079163" y="3879850"/>
          <p14:tracePt t="54445" x="11079163" y="3870325"/>
          <p14:tracePt t="54458" x="11079163" y="3862388"/>
          <p14:tracePt t="54465" x="11079163" y="3852863"/>
          <p14:tracePt t="54472" x="11079163" y="3844925"/>
          <p14:tracePt t="54478" x="11079163" y="3835400"/>
          <p14:tracePt t="54485" x="11079163" y="3827463"/>
          <p14:tracePt t="54499" x="11079163" y="3817938"/>
          <p14:tracePt t="54506" x="11079163" y="3808413"/>
          <p14:tracePt t="54521" x="11069638" y="3800475"/>
          <p14:tracePt t="54526" x="11061700" y="3790950"/>
          <p14:tracePt t="54533" x="11061700" y="3783013"/>
          <p14:tracePt t="54540" x="11052175" y="3773488"/>
          <p14:tracePt t="54546" x="11044238" y="3765550"/>
          <p14:tracePt t="54560" x="11044238" y="3756025"/>
          <p14:tracePt t="54567" x="11034713" y="3746500"/>
          <p14:tracePt t="54574" x="11025188" y="3746500"/>
          <p14:tracePt t="54580" x="11007725" y="3738563"/>
          <p14:tracePt t="54589" x="10999788" y="3729038"/>
          <p14:tracePt t="54594" x="10972800" y="3721100"/>
          <p14:tracePt t="54601" x="10955338" y="3721100"/>
          <p14:tracePt t="54608" x="10928350" y="3711575"/>
          <p14:tracePt t="54615" x="10883900" y="3703638"/>
          <p14:tracePt t="54622" x="10848975" y="3703638"/>
          <p14:tracePt t="54628" x="10804525" y="3684588"/>
          <p14:tracePt t="54635" x="10769600" y="3676650"/>
          <p14:tracePt t="54642" x="10717213" y="3676650"/>
          <p14:tracePt t="54648" x="10655300" y="3676650"/>
          <p14:tracePt t="54656" x="10601325" y="3676650"/>
          <p14:tracePt t="54662" x="10531475" y="3676650"/>
          <p14:tracePt t="54669" x="10477500" y="3676650"/>
          <p14:tracePt t="54676" x="10407650" y="3676650"/>
          <p14:tracePt t="54683" x="10336213" y="3676650"/>
          <p14:tracePt t="54689" x="10274300" y="3676650"/>
          <p14:tracePt t="54696" x="10221913" y="3676650"/>
          <p14:tracePt t="54704" x="10169525" y="3676650"/>
          <p14:tracePt t="54710" x="10107613" y="3667125"/>
          <p14:tracePt t="54717" x="10053638" y="3667125"/>
          <p14:tracePt t="54723" x="10001250" y="3667125"/>
          <p14:tracePt t="54730" x="9929813" y="3649663"/>
          <p14:tracePt t="54738" x="9867900" y="3641725"/>
          <p14:tracePt t="54744" x="9832975" y="3641725"/>
          <p14:tracePt t="54751" x="9780588" y="3632200"/>
          <p14:tracePt t="54757" x="9718675" y="3632200"/>
          <p14:tracePt t="54764" x="9682163" y="3632200"/>
          <p14:tracePt t="54772" x="9639300" y="3632200"/>
          <p14:tracePt t="54778" x="9602788" y="3622675"/>
          <p14:tracePt t="54785" x="9577388" y="3622675"/>
          <p14:tracePt t="54791" x="9532938" y="3622675"/>
          <p14:tracePt t="54798" x="9505950" y="3622675"/>
          <p14:tracePt t="54806" x="9478963" y="3622675"/>
          <p14:tracePt t="54812" x="9436100" y="3622675"/>
          <p14:tracePt t="54819" x="9409113" y="3622675"/>
          <p14:tracePt t="54826" x="9382125" y="3622675"/>
          <p14:tracePt t="54832" x="9347200" y="3622675"/>
          <p14:tracePt t="54839" x="9312275" y="3622675"/>
          <p14:tracePt t="54846" x="9285288" y="3622675"/>
          <p14:tracePt t="54855" x="9240838" y="3622675"/>
          <p14:tracePt t="54859" x="9215438" y="3622675"/>
          <p14:tracePt t="54867" x="9178925" y="3622675"/>
          <p14:tracePt t="54873" x="9144000" y="3622675"/>
          <p14:tracePt t="54880" x="9091613" y="3622675"/>
          <p14:tracePt t="54888" x="9055100" y="3622675"/>
          <p14:tracePt t="54894" x="9012238" y="3622675"/>
          <p14:tracePt t="54900" x="8975725" y="3632200"/>
          <p14:tracePt t="54907" x="8950325" y="3632200"/>
          <p14:tracePt t="54914" x="8905875" y="3632200"/>
          <p14:tracePt t="54922" x="8869363" y="3632200"/>
          <p14:tracePt t="54928" x="8826500" y="3632200"/>
          <p14:tracePt t="54934" x="8799513" y="3632200"/>
          <p14:tracePt t="54941" x="8772525" y="3632200"/>
          <p14:tracePt t="54948" x="8728075" y="3632200"/>
          <p14:tracePt t="54954" x="8693150" y="3632200"/>
          <p14:tracePt t="54962" x="8666163" y="3632200"/>
          <p14:tracePt t="54968" x="8613775" y="3632200"/>
          <p14:tracePt t="54975" x="8569325" y="3632200"/>
          <p14:tracePt t="54982" x="8534400" y="3632200"/>
          <p14:tracePt t="54989" x="8489950" y="3632200"/>
          <p14:tracePt t="54996" x="8437563" y="3632200"/>
          <p14:tracePt t="55003" x="8366125" y="3641725"/>
          <p14:tracePt t="55009" x="8296275" y="3641725"/>
          <p14:tracePt t="55016" x="8224838" y="3641725"/>
          <p14:tracePt t="55023" x="8145463" y="3641725"/>
          <p14:tracePt t="55029" x="8093075" y="3641725"/>
          <p14:tracePt t="55037" x="8039100" y="3659188"/>
          <p14:tracePt t="55043" x="7977188" y="3659188"/>
          <p14:tracePt t="55050" x="7907338" y="3659188"/>
          <p14:tracePt t="55057" x="7853363" y="3659188"/>
          <p14:tracePt t="55063" x="7783513" y="3659188"/>
          <p14:tracePt t="55072" x="7731125" y="3667125"/>
          <p14:tracePt t="55077" x="7669213" y="3667125"/>
          <p14:tracePt t="55084" x="7597775" y="3676650"/>
          <p14:tracePt t="55091" x="7527925" y="3676650"/>
          <p14:tracePt t="55098" x="7446963" y="3694113"/>
          <p14:tracePt t="55105" x="7342188" y="3703638"/>
          <p14:tracePt t="55111" x="7253288" y="3721100"/>
          <p14:tracePt t="55118" x="7164388" y="3721100"/>
          <p14:tracePt t="55125" x="7067550" y="3729038"/>
          <p14:tracePt t="55132" x="6997700" y="3729038"/>
          <p14:tracePt t="55139" x="6926263" y="3746500"/>
          <p14:tracePt t="55145" x="6864350" y="3756025"/>
          <p14:tracePt t="55152" x="6811963" y="3756025"/>
          <p14:tracePt t="55159" x="6777038" y="3756025"/>
          <p14:tracePt t="55166" x="6732588" y="3756025"/>
          <p14:tracePt t="55172" x="6696075" y="3756025"/>
          <p14:tracePt t="55179" x="6653213" y="3765550"/>
          <p14:tracePt t="55188" x="6581775" y="3765550"/>
          <p14:tracePt t="55193" x="6519863" y="3783013"/>
          <p14:tracePt t="55200" x="6467475" y="3783013"/>
          <p14:tracePt t="55206" x="6413500" y="3790950"/>
          <p14:tracePt t="55213" x="6343650" y="3790950"/>
          <p14:tracePt t="55221" x="6264275" y="3790950"/>
          <p14:tracePt t="55227" x="6192838" y="3800475"/>
          <p14:tracePt t="55234" x="6122988" y="3800475"/>
          <p14:tracePt t="55241" x="6061075" y="3817938"/>
          <p14:tracePt t="55247" x="5989638" y="3827463"/>
          <p14:tracePt t="55255" x="5919788" y="3827463"/>
          <p14:tracePt t="55261" x="5840413" y="3835400"/>
          <p14:tracePt t="55268" x="5786438" y="3835400"/>
          <p14:tracePt t="55274" x="5751513" y="3835400"/>
          <p14:tracePt t="55281" x="5699125" y="3852863"/>
          <p14:tracePt t="55289" x="5637213" y="3852863"/>
          <p14:tracePt t="55295" x="5600700" y="3852863"/>
          <p14:tracePt t="55302" x="5548313" y="3862388"/>
          <p14:tracePt t="55309" x="5495925" y="3862388"/>
          <p14:tracePt t="55315" x="5451475" y="3862388"/>
          <p14:tracePt t="55322" x="5397500" y="3870325"/>
          <p14:tracePt t="55329" x="5335588" y="3879850"/>
          <p14:tracePt t="55338" x="5283200" y="3879850"/>
          <p14:tracePt t="55343" x="5194300" y="3879850"/>
          <p14:tracePt t="55349" x="5124450" y="3879850"/>
          <p14:tracePt t="55356" x="5035550" y="3879850"/>
          <p14:tracePt t="55363" x="4948238" y="3879850"/>
          <p14:tracePt t="55371" x="4859338" y="3879850"/>
          <p14:tracePt t="55377" x="4779963" y="3897313"/>
          <p14:tracePt t="55384" x="4691063" y="3906838"/>
          <p14:tracePt t="55390" x="4621213" y="3906838"/>
          <p14:tracePt t="55397" x="4541838" y="3924300"/>
          <p14:tracePt t="55404" x="4470400" y="3932238"/>
          <p14:tracePt t="55411" x="4398963" y="3932238"/>
          <p14:tracePt t="55417" x="4329113" y="3932238"/>
          <p14:tracePt t="55424" x="4276725" y="3932238"/>
          <p14:tracePt t="55431" x="4214813" y="3932238"/>
          <p14:tracePt t="55439" x="4160838" y="3932238"/>
          <p14:tracePt t="55445" x="4108450" y="3932238"/>
          <p14:tracePt t="55452" x="4054475" y="3932238"/>
          <p14:tracePt t="55458" x="3992563" y="3941763"/>
          <p14:tracePt t="55465" x="3940175" y="3941763"/>
          <p14:tracePt t="55472" x="3887788" y="3959225"/>
          <p14:tracePt t="55479" x="3825875" y="3959225"/>
          <p14:tracePt t="55487" x="3771900" y="3959225"/>
          <p14:tracePt t="55492" x="3719513" y="3959225"/>
          <p14:tracePt t="55500" x="3648075" y="3959225"/>
          <p14:tracePt t="55506" x="3595688" y="3959225"/>
          <p14:tracePt t="55513" x="3543300" y="3959225"/>
          <p14:tracePt t="55521" x="3481388" y="3968750"/>
          <p14:tracePt t="55526" x="3427413" y="3968750"/>
          <p14:tracePt t="55533" x="3365500" y="3976688"/>
          <p14:tracePt t="55540" x="3313113" y="3976688"/>
          <p14:tracePt t="55547" x="3241675" y="3994150"/>
          <p14:tracePt t="55555" x="3189288" y="3994150"/>
          <p14:tracePt t="55560" x="3127375" y="4003675"/>
          <p14:tracePt t="55567" x="3074988" y="4003675"/>
          <p14:tracePt t="55574" x="3021013" y="4003675"/>
          <p14:tracePt t="55581" x="2959100" y="4003675"/>
          <p14:tracePt t="55588" x="2924175" y="4003675"/>
          <p14:tracePt t="55594" x="2871788" y="4003675"/>
          <p14:tracePt t="55601" x="2827338" y="3994150"/>
          <p14:tracePt t="55608" x="2800350" y="3994150"/>
          <p14:tracePt t="55615" x="2755900" y="3976688"/>
          <p14:tracePt t="55622" x="2730500" y="3976688"/>
          <p14:tracePt t="55629" x="2686050" y="3976688"/>
          <p14:tracePt t="55637" x="2651125" y="3976688"/>
          <p14:tracePt t="55642" x="2624138" y="3976688"/>
          <p14:tracePt t="55649" x="2579688" y="3976688"/>
          <p14:tracePt t="55656" x="2544763" y="3986213"/>
          <p14:tracePt t="55663" x="2490788" y="3986213"/>
          <p14:tracePt t="55670" x="2447925" y="3986213"/>
          <p14:tracePt t="55676" x="2393950" y="3994150"/>
          <p14:tracePt t="55683" x="2314575" y="4003675"/>
          <p14:tracePt t="55690" x="2262188" y="4003675"/>
          <p14:tracePt t="55696" x="2190750" y="4021138"/>
          <p14:tracePt t="55704" x="2138363" y="4021138"/>
          <p14:tracePt t="55710" x="2093913" y="4021138"/>
          <p14:tracePt t="55717" x="2041525" y="4021138"/>
          <p14:tracePt t="55724" x="2014538" y="4021138"/>
          <p14:tracePt t="55730" x="1970088" y="4030663"/>
          <p14:tracePt t="55737" x="1935163" y="4038600"/>
          <p14:tracePt t="55744" x="1890713" y="4048125"/>
          <p14:tracePt t="55751" x="1855788" y="4048125"/>
          <p14:tracePt t="55758" x="1819275" y="4056063"/>
          <p14:tracePt t="55765" x="1793875" y="4065588"/>
          <p14:tracePt t="55772" x="1766888" y="4073525"/>
          <p14:tracePt t="55778" x="1722438" y="4092575"/>
          <p14:tracePt t="55785" x="1697038" y="4100513"/>
          <p14:tracePt t="55792" x="1670050" y="4110038"/>
          <p14:tracePt t="55798" x="1635125" y="4117975"/>
          <p14:tracePt t="55805" x="1598613" y="4127500"/>
          <p14:tracePt t="55812" x="1563688" y="4144963"/>
          <p14:tracePt t="55820" x="1536700" y="4152900"/>
          <p14:tracePt t="55826" x="1511300" y="4179888"/>
          <p14:tracePt t="55832" x="1493838" y="4189413"/>
          <p14:tracePt t="55839" x="1457325" y="4206875"/>
          <p14:tracePt t="55846" x="1431925" y="4214813"/>
          <p14:tracePt t="55854" x="1412875" y="4233863"/>
          <p14:tracePt t="55860" x="1404938" y="4241800"/>
          <p14:tracePt t="55867" x="1387475" y="4251325"/>
          <p14:tracePt t="55880" x="1377950" y="4259263"/>
          <p14:tracePt t="55887" x="1370013" y="4259263"/>
          <p14:tracePt t="55901" x="1370013" y="4268788"/>
          <p14:tracePt t="55914" x="1360488" y="4268788"/>
          <p14:tracePt t="55928" x="1360488" y="4276725"/>
          <p14:tracePt t="55941" x="1360488" y="4286250"/>
          <p14:tracePt t="55948" x="1360488" y="4295775"/>
          <p14:tracePt t="55955" x="1360488" y="4303713"/>
          <p14:tracePt t="55962" x="1360488" y="4313238"/>
          <p14:tracePt t="55970" x="1360488" y="4321175"/>
          <p14:tracePt t="55982" x="1370013" y="4321175"/>
          <p14:tracePt t="55989" x="1370013" y="4330700"/>
          <p14:tracePt t="55996" x="1377950" y="4338638"/>
          <p14:tracePt t="56004" x="1377950" y="4348163"/>
          <p14:tracePt t="56010" x="1387475" y="4357688"/>
          <p14:tracePt t="56016" x="1395413" y="4365625"/>
          <p14:tracePt t="56023" x="1412875" y="4383088"/>
          <p14:tracePt t="56030" x="1431925" y="4410075"/>
          <p14:tracePt t="56037" x="1474788" y="4427538"/>
          <p14:tracePt t="56044" x="1501775" y="4454525"/>
          <p14:tracePt t="56050" x="1546225" y="4479925"/>
          <p14:tracePt t="56057" x="1590675" y="4506913"/>
          <p14:tracePt t="56064" x="1635125" y="4524375"/>
          <p14:tracePt t="56072" x="1677988" y="4551363"/>
          <p14:tracePt t="56078" x="1722438" y="4568825"/>
          <p14:tracePt t="56086" x="1776413" y="4586288"/>
          <p14:tracePt t="56091" x="1819275" y="4595813"/>
          <p14:tracePt t="56098" x="1881188" y="4613275"/>
          <p14:tracePt t="56105" x="1917700" y="4630738"/>
          <p14:tracePt t="56112" x="1979613" y="4640263"/>
          <p14:tracePt t="56118" x="2049463" y="4648200"/>
          <p14:tracePt t="56125" x="2146300" y="4665663"/>
          <p14:tracePt t="56132" x="2252663" y="4665663"/>
          <p14:tracePt t="56139" x="2359025" y="4675188"/>
          <p14:tracePt t="56146" x="2447925" y="4675188"/>
          <p14:tracePt t="56153" x="2535238" y="4675188"/>
          <p14:tracePt t="56159" x="2624138" y="4675188"/>
          <p14:tracePt t="56166" x="2703513" y="4657725"/>
          <p14:tracePt t="56173" x="2792413" y="4648200"/>
          <p14:tracePt t="56180" x="2879725" y="4648200"/>
          <p14:tracePt t="56188" x="2959100" y="4630738"/>
          <p14:tracePt t="56194" x="3030538" y="4622800"/>
          <p14:tracePt t="56200" x="3100388" y="4622800"/>
          <p14:tracePt t="56207" x="3198813" y="4613275"/>
          <p14:tracePt t="56214" x="3303588" y="4595813"/>
          <p14:tracePt t="56221" x="3409950" y="4568825"/>
          <p14:tracePt t="56228" x="3516313" y="4551363"/>
          <p14:tracePt t="56234" x="3630613" y="4541838"/>
          <p14:tracePt t="56241" x="3736975" y="4524375"/>
          <p14:tracePt t="56248" x="3860800" y="4498975"/>
          <p14:tracePt t="56255" x="4002088" y="4489450"/>
          <p14:tracePt t="56261" x="4170363" y="4454525"/>
          <p14:tracePt t="56270" x="4311650" y="4427538"/>
          <p14:tracePt t="56275" x="4452938" y="4400550"/>
          <p14:tracePt t="56282" x="4559300" y="4383088"/>
          <p14:tracePt t="56288" x="4691063" y="4357688"/>
          <p14:tracePt t="56296" x="4797425" y="4330700"/>
          <p14:tracePt t="56303" x="4921250" y="4313238"/>
          <p14:tracePt t="56309" x="5035550" y="4286250"/>
          <p14:tracePt t="56316" x="5159375" y="4259263"/>
          <p14:tracePt t="56322" x="5283200" y="4241800"/>
          <p14:tracePt t="56329" x="5414963" y="4214813"/>
          <p14:tracePt t="56337" x="5557838" y="4189413"/>
          <p14:tracePt t="56343" x="5699125" y="4162425"/>
          <p14:tracePt t="56350" x="5840413" y="4135438"/>
          <p14:tracePt t="56356" x="5989638" y="4100513"/>
          <p14:tracePt t="56363" x="6130925" y="4073525"/>
          <p14:tracePt t="56370" x="6308725" y="4030663"/>
          <p14:tracePt t="56377" x="6484938" y="4003675"/>
          <p14:tracePt t="56384" x="6661150" y="3968750"/>
          <p14:tracePt t="56391" x="6829425" y="3941763"/>
          <p14:tracePt t="56398" x="6988175" y="3914775"/>
          <p14:tracePt t="56405" x="7146925" y="3879850"/>
          <p14:tracePt t="56411" x="7305675" y="3852863"/>
          <p14:tracePt t="56419" x="7466013" y="3835400"/>
          <p14:tracePt t="56424" x="7607300" y="3827463"/>
          <p14:tracePt t="56431" x="7731125" y="3808413"/>
          <p14:tracePt t="56438" x="7862888" y="3800475"/>
          <p14:tracePt t="56445" x="7969250" y="3800475"/>
          <p14:tracePt t="56454" x="8056563" y="3783013"/>
          <p14:tracePt t="56459" x="8162925" y="3773488"/>
          <p14:tracePt t="56465" x="8269288" y="3773488"/>
          <p14:tracePt t="56472" x="8375650" y="3756025"/>
          <p14:tracePt t="56479" x="8489950" y="3756025"/>
          <p14:tracePt t="56487" x="8578850" y="3746500"/>
          <p14:tracePt t="56493" x="8666163" y="3746500"/>
          <p14:tracePt t="56499" x="8755063" y="3746500"/>
          <p14:tracePt t="56506" x="8843963" y="3746500"/>
          <p14:tracePt t="56522" x="9020175" y="3746500"/>
          <p14:tracePt t="56527" x="9109075" y="3746500"/>
          <p14:tracePt t="56534" x="9170988" y="3746500"/>
          <p14:tracePt t="56540" x="9223375" y="3746500"/>
          <p14:tracePt t="56547" x="9258300" y="3746500"/>
          <p14:tracePt t="56554" x="9302750" y="3738563"/>
          <p14:tracePt t="56561" x="9329738" y="3738563"/>
          <p14:tracePt t="56568" x="9347200" y="3738563"/>
          <p14:tracePt t="56575" x="9364663" y="3738563"/>
          <p14:tracePt t="56581" x="9382125" y="3738563"/>
          <p14:tracePt t="56588" x="9399588" y="3721100"/>
          <p14:tracePt t="56595" x="9418638" y="3721100"/>
          <p14:tracePt t="56603" x="9426575" y="3721100"/>
          <p14:tracePt t="56608" x="9444038" y="3721100"/>
          <p14:tracePt t="56615" x="9453563" y="3721100"/>
          <p14:tracePt t="56622" x="9471025" y="3721100"/>
          <p14:tracePt t="56629" x="9488488" y="3721100"/>
          <p14:tracePt t="56637" x="9505950" y="3721100"/>
          <p14:tracePt t="56643" x="9523413" y="3721100"/>
          <p14:tracePt t="56649" x="9540875" y="3721100"/>
          <p14:tracePt t="56656" x="9559925" y="3721100"/>
          <p14:tracePt t="56663" x="9577388" y="3721100"/>
          <p14:tracePt t="56669" x="9594850" y="3721100"/>
          <p14:tracePt t="56677" x="9602788" y="3721100"/>
          <p14:tracePt t="56683" x="9612313" y="3721100"/>
          <p14:tracePt t="56690" x="9647238" y="3721100"/>
          <p14:tracePt t="56697" x="9664700" y="3721100"/>
          <p14:tracePt t="56703" x="9701213" y="3721100"/>
          <p14:tracePt t="56711" x="9744075" y="3721100"/>
          <p14:tracePt t="56718" x="9780588" y="3721100"/>
          <p14:tracePt t="56724" x="9805988" y="3721100"/>
          <p14:tracePt t="56731" x="9850438" y="3721100"/>
          <p14:tracePt t="56738" x="9885363" y="3721100"/>
          <p14:tracePt t="56744" x="9912350" y="3721100"/>
          <p14:tracePt t="56753" x="9947275" y="3721100"/>
          <p14:tracePt t="56758" x="9974263" y="3721100"/>
          <p14:tracePt t="56765" x="9991725" y="3729038"/>
          <p14:tracePt t="56772" x="10009188" y="3729038"/>
          <p14:tracePt t="56778" x="10018713" y="3729038"/>
          <p14:tracePt t="56792" x="10028238" y="3729038"/>
          <p14:tracePt t="56806" x="10036175" y="3729038"/>
          <p14:tracePt t="56813" x="10045700" y="3729038"/>
          <p14:tracePt t="56820" x="10053638" y="3729038"/>
          <p14:tracePt t="56833" x="10063163" y="3729038"/>
          <p14:tracePt t="56847" x="10071100" y="3729038"/>
          <p14:tracePt t="56902" x="10071100" y="3721100"/>
          <p14:tracePt t="56915" x="10071100" y="3711575"/>
          <p14:tracePt t="56935" x="10063163" y="3703638"/>
          <p14:tracePt t="56942" x="10063163" y="3694113"/>
          <p14:tracePt t="56956" x="10053638" y="3684588"/>
          <p14:tracePt t="56962" x="10045700" y="3676650"/>
          <p14:tracePt t="56970" x="10045700" y="3667125"/>
          <p14:tracePt t="56976" x="10036175" y="3667125"/>
          <p14:tracePt t="56983" x="10036175" y="3659188"/>
          <p14:tracePt t="56990" x="10028238" y="3649663"/>
          <p14:tracePt t="56996" x="10018713" y="3649663"/>
          <p14:tracePt t="57004" x="10009188" y="3641725"/>
          <p14:tracePt t="57010" x="10001250" y="3641725"/>
          <p14:tracePt t="57017" x="9983788" y="3632200"/>
          <p14:tracePt t="57023" x="9974263" y="3622675"/>
          <p14:tracePt t="57030" x="9966325" y="3614738"/>
          <p14:tracePt t="57038" x="9939338" y="3597275"/>
          <p14:tracePt t="57044" x="9921875" y="3587750"/>
          <p14:tracePt t="57052" x="9904413" y="3570288"/>
          <p14:tracePt t="57058" x="9877425" y="3543300"/>
          <p14:tracePt t="57064" x="9859963" y="3525838"/>
          <p14:tracePt t="57071" x="9825038" y="3517900"/>
          <p14:tracePt t="57078" x="9805988" y="3508375"/>
          <p14:tracePt t="57086" x="9780588" y="3500438"/>
          <p14:tracePt t="57091" x="9763125" y="3481388"/>
          <p14:tracePt t="57098" x="9744075" y="3473450"/>
          <p14:tracePt t="57105" x="9726613" y="3463925"/>
          <p14:tracePt t="57112" x="9709150" y="3455988"/>
          <p14:tracePt t="57120" x="9691688" y="3455988"/>
          <p14:tracePt t="57125" x="9674225" y="3446463"/>
          <p14:tracePt t="57133" x="9647238" y="3438525"/>
          <p14:tracePt t="57139" x="9629775" y="3438525"/>
          <p14:tracePt t="57146" x="9612313" y="3429000"/>
          <p14:tracePt t="57152" x="9594850" y="3429000"/>
          <p14:tracePt t="57160" x="9577388" y="3429000"/>
          <p14:tracePt t="57166" x="9540875" y="3411538"/>
          <p14:tracePt t="57173" x="9532938" y="3411538"/>
          <p14:tracePt t="57180" x="9488488" y="3411538"/>
          <p14:tracePt t="57187" x="9461500" y="3411538"/>
          <p14:tracePt t="57194" x="9418638" y="3411538"/>
          <p14:tracePt t="57201" x="9391650" y="3411538"/>
          <p14:tracePt t="57207" x="9356725" y="3419475"/>
          <p14:tracePt t="57214" x="9312275" y="3419475"/>
          <p14:tracePt t="57221" x="9275763" y="3419475"/>
          <p14:tracePt t="57228" x="9240838" y="3429000"/>
          <p14:tracePt t="57237" x="9205913" y="3429000"/>
          <p14:tracePt t="57241" x="9170988" y="3438525"/>
          <p14:tracePt t="57248" x="9134475" y="3438525"/>
          <p14:tracePt t="57255" x="9109075" y="3446463"/>
          <p14:tracePt t="57262" x="9082088" y="3446463"/>
          <p14:tracePt t="57270" x="9047163" y="3455988"/>
          <p14:tracePt t="57276" x="9012238" y="3463925"/>
          <p14:tracePt t="57282" x="8975725" y="3473450"/>
          <p14:tracePt t="57289" x="8940800" y="3473450"/>
          <p14:tracePt t="57296" x="8905875" y="3500438"/>
          <p14:tracePt t="57303" x="8878888" y="3508375"/>
          <p14:tracePt t="57309" x="8843963" y="3517900"/>
          <p14:tracePt t="57316" x="8799513" y="3525838"/>
          <p14:tracePt t="57323" x="8755063" y="3535363"/>
          <p14:tracePt t="57330" x="8720138" y="3543300"/>
          <p14:tracePt t="57337" x="8658225" y="3562350"/>
          <p14:tracePt t="57343" x="8613775" y="3579813"/>
          <p14:tracePt t="57350" x="8586788" y="3587750"/>
          <p14:tracePt t="57357" x="8543925" y="3597275"/>
          <p14:tracePt t="57364" x="8516938" y="3605213"/>
          <p14:tracePt t="57372" x="8472488" y="3622675"/>
          <p14:tracePt t="57377" x="8445500" y="3632200"/>
          <p14:tracePt t="57386" x="8428038" y="3641725"/>
          <p14:tracePt t="57391" x="8402638" y="3649663"/>
          <p14:tracePt t="57398" x="8366125" y="3659188"/>
          <p14:tracePt t="57405" x="8340725" y="3667125"/>
          <p14:tracePt t="57411" x="8313738" y="3667125"/>
          <p14:tracePt t="57419" x="8296275" y="3676650"/>
          <p14:tracePt t="57425" x="8269288" y="3684588"/>
          <p14:tracePt t="57432" x="8251825" y="3694113"/>
          <p14:tracePt t="57439" x="8224838" y="3711575"/>
          <p14:tracePt t="57446" x="8207375" y="3721100"/>
          <p14:tracePt t="57452" x="8180388" y="3729038"/>
          <p14:tracePt t="57459" x="8162925" y="3738563"/>
          <p14:tracePt t="57466" x="8145463" y="3765550"/>
          <p14:tracePt t="57473" x="8137525" y="3765550"/>
          <p14:tracePt t="57479" x="8118475" y="3773488"/>
          <p14:tracePt t="57487" x="8110538" y="3783013"/>
          <p14:tracePt t="57493" x="8093075" y="3790950"/>
          <p14:tracePt t="57500" x="8093075" y="3800475"/>
          <p14:tracePt t="57507" x="8083550" y="3808413"/>
          <p14:tracePt t="57521" x="8066088" y="3808413"/>
          <p14:tracePt t="57527" x="8066088" y="3817938"/>
          <p14:tracePt t="57536" x="8056563" y="3817938"/>
          <p14:tracePt t="57541" x="8056563" y="3827463"/>
          <p14:tracePt t="57548" x="8048625" y="3835400"/>
          <p14:tracePt t="57561" x="8039100" y="3844925"/>
          <p14:tracePt t="57569" x="8039100" y="3852863"/>
          <p14:tracePt t="57575" x="8039100" y="3862388"/>
          <p14:tracePt t="57582" x="8031163" y="3879850"/>
          <p14:tracePt t="57588" x="8031163" y="3897313"/>
          <p14:tracePt t="57595" x="8021638" y="3914775"/>
          <p14:tracePt t="57602" x="8013700" y="3932238"/>
          <p14:tracePt t="57609" x="8004175" y="3949700"/>
          <p14:tracePt t="57615" x="7996238" y="3968750"/>
          <p14:tracePt t="57622" x="7986713" y="3986213"/>
          <p14:tracePt t="57630" x="7986713" y="4003675"/>
          <p14:tracePt t="57637" x="7977188" y="4021138"/>
          <p14:tracePt t="57643" x="7977188" y="4038600"/>
          <p14:tracePt t="57650" x="7977188" y="4048125"/>
          <p14:tracePt t="57656" x="7969250" y="4048125"/>
          <p14:tracePt t="57663" x="7969250" y="4065588"/>
          <p14:tracePt t="57670" x="7959725" y="4073525"/>
          <p14:tracePt t="57677" x="7959725" y="4083050"/>
          <p14:tracePt t="57686" x="7959725" y="4092575"/>
          <p14:tracePt t="57690" x="7959725" y="4100513"/>
          <p14:tracePt t="57704" x="7959725" y="4110038"/>
          <p14:tracePt t="57711" x="7959725" y="4117975"/>
          <p14:tracePt t="57719" x="7959725" y="4127500"/>
          <p14:tracePt t="57724" x="7959725" y="4135438"/>
          <p14:tracePt t="57738" x="7959725" y="4144963"/>
          <p14:tracePt t="57745" x="7959725" y="4152900"/>
          <p14:tracePt t="57752" x="7969250" y="4152900"/>
          <p14:tracePt t="57772" x="7969250" y="4162425"/>
          <p14:tracePt t="57786" x="7977188" y="4171950"/>
          <p14:tracePt t="57793" x="7986713" y="4171950"/>
          <p14:tracePt t="57799" x="7996238" y="4179888"/>
          <p14:tracePt t="57806" x="8004175" y="4179888"/>
          <p14:tracePt t="57813" x="8021638" y="4189413"/>
          <p14:tracePt t="57821" x="8039100" y="4197350"/>
          <p14:tracePt t="57827" x="8066088" y="4206875"/>
          <p14:tracePt t="57834" x="8093075" y="4214813"/>
          <p14:tracePt t="57840" x="8154988" y="4241800"/>
          <p14:tracePt t="57847" x="8189913" y="4251325"/>
          <p14:tracePt t="57854" x="8234363" y="4259263"/>
          <p14:tracePt t="57861" x="8286750" y="4268788"/>
          <p14:tracePt t="57869" x="8331200" y="4276725"/>
          <p14:tracePt t="57875" x="8375650" y="4276725"/>
          <p14:tracePt t="57881" x="8410575" y="4295775"/>
          <p14:tracePt t="57888" x="8437563" y="4295775"/>
          <p14:tracePt t="57895" x="8482013" y="4295775"/>
          <p14:tracePt t="57902" x="8516938" y="4295775"/>
          <p14:tracePt t="57909" x="8561388" y="4303713"/>
          <p14:tracePt t="57915" x="8586788" y="4303713"/>
          <p14:tracePt t="57922" x="8631238" y="4303713"/>
          <p14:tracePt t="57929" x="8658225" y="4303713"/>
          <p14:tracePt t="57935" x="8685213" y="4303713"/>
          <p14:tracePt t="57942" x="8710613" y="4303713"/>
          <p14:tracePt t="57949" x="8737600" y="4303713"/>
          <p14:tracePt t="57956" x="8772525" y="4303713"/>
          <p14:tracePt t="57963" x="8809038" y="4303713"/>
          <p14:tracePt t="57970" x="8851900" y="4303713"/>
          <p14:tracePt t="57976" x="8905875" y="4286250"/>
          <p14:tracePt t="57985" x="8958263" y="4286250"/>
          <p14:tracePt t="57990" x="9029700" y="4286250"/>
          <p14:tracePt t="57997" x="9109075" y="4276725"/>
          <p14:tracePt t="58004" x="9178925" y="4268788"/>
          <p14:tracePt t="58010" x="9232900" y="4268788"/>
          <p14:tracePt t="58019" x="9312275" y="4251325"/>
          <p14:tracePt t="58024" x="9364663" y="4241800"/>
          <p14:tracePt t="58031" x="9426575" y="4233863"/>
          <p14:tracePt t="58038" x="9461500" y="4214813"/>
          <p14:tracePt t="58044" x="9505950" y="4197350"/>
          <p14:tracePt t="58052" x="9550400" y="4189413"/>
          <p14:tracePt t="58058" x="9602788" y="4179888"/>
          <p14:tracePt t="58065" x="9647238" y="4179888"/>
          <p14:tracePt t="58072" x="9682163" y="4162425"/>
          <p14:tracePt t="58079" x="9718675" y="4152900"/>
          <p14:tracePt t="58085" x="9753600" y="4144963"/>
          <p14:tracePt t="58092" x="9788525" y="4135438"/>
          <p14:tracePt t="58099" x="9815513" y="4127500"/>
          <p14:tracePt t="58106" x="9842500" y="4117975"/>
          <p14:tracePt t="58112" x="9867900" y="4117975"/>
          <p14:tracePt t="58119" x="9904413" y="4110038"/>
          <p14:tracePt t="58126" x="9929813" y="4100513"/>
          <p14:tracePt t="58138" x="9956800" y="4092575"/>
          <p14:tracePt t="58141" x="9974263" y="4092575"/>
          <p14:tracePt t="58147" x="9991725" y="4073525"/>
          <p14:tracePt t="58153" x="10009188" y="4073525"/>
          <p14:tracePt t="58160" x="10028238" y="4065588"/>
          <p14:tracePt t="58167" x="10045700" y="4056063"/>
          <p14:tracePt t="58174" x="10063163" y="4048125"/>
          <p14:tracePt t="58180" x="10071100" y="4048125"/>
          <p14:tracePt t="58187" x="10088563" y="4048125"/>
          <p14:tracePt t="58194" x="10088563" y="4038600"/>
          <p14:tracePt t="58202" x="10098088" y="4030663"/>
          <p14:tracePt t="58208" x="10107613" y="4021138"/>
          <p14:tracePt t="58214" x="10107613" y="4011613"/>
          <p14:tracePt t="58221" x="10115550" y="4003675"/>
          <p14:tracePt t="58228" x="10115550" y="3994150"/>
          <p14:tracePt t="58248" x="10115550" y="3986213"/>
          <p14:tracePt t="58262" x="10115550" y="3976688"/>
          <p14:tracePt t="58276" x="10115550" y="3968750"/>
          <p14:tracePt t="58283" x="10115550" y="3959225"/>
          <p14:tracePt t="58289" x="10115550" y="3949700"/>
          <p14:tracePt t="58303" x="10115550" y="3941763"/>
          <p14:tracePt t="58317" x="10107613" y="3932238"/>
          <p14:tracePt t="58323" x="10098088" y="3914775"/>
          <p14:tracePt t="58330" x="10080625" y="3897313"/>
          <p14:tracePt t="58337" x="10063163" y="3879850"/>
          <p14:tracePt t="58344" x="10045700" y="3852863"/>
          <p14:tracePt t="58352" x="10018713" y="3827463"/>
          <p14:tracePt t="58358" x="10001250" y="3808413"/>
          <p14:tracePt t="58364" x="9974263" y="3800475"/>
          <p14:tracePt t="58371" x="9956800" y="3783013"/>
          <p14:tracePt t="58378" x="9939338" y="3765550"/>
          <p14:tracePt t="58386" x="9921875" y="3756025"/>
          <p14:tracePt t="58392" x="9885363" y="3729038"/>
          <p14:tracePt t="58398" x="9867900" y="3721100"/>
          <p14:tracePt t="58405" x="9842500" y="3703638"/>
          <p14:tracePt t="58412" x="9805988" y="3694113"/>
          <p14:tracePt t="58418" x="9780588" y="3684588"/>
          <p14:tracePt t="58425" x="9753600" y="3676650"/>
          <p14:tracePt t="58432" x="9726613" y="3667125"/>
          <p14:tracePt t="58439" x="9691688" y="3659188"/>
          <p14:tracePt t="58446" x="9656763" y="3641725"/>
          <p14:tracePt t="58453" x="9621838" y="3632200"/>
          <p14:tracePt t="58459" x="9594850" y="3632200"/>
          <p14:tracePt t="58468" x="9559925" y="3632200"/>
          <p14:tracePt t="58473" x="9515475" y="3622675"/>
          <p14:tracePt t="58480" x="9471025" y="3614738"/>
          <p14:tracePt t="58487" x="9436100" y="3614738"/>
          <p14:tracePt t="58494" x="9399588" y="3614738"/>
          <p14:tracePt t="58502" x="9364663" y="3614738"/>
          <p14:tracePt t="58507" x="9337675" y="3614738"/>
          <p14:tracePt t="58514" x="9312275" y="3614738"/>
          <p14:tracePt t="58521" x="9285288" y="3614738"/>
          <p14:tracePt t="58527" x="9258300" y="3614738"/>
          <p14:tracePt t="58535" x="9223375" y="3614738"/>
          <p14:tracePt t="58541" x="9196388" y="3614738"/>
          <p14:tracePt t="58548" x="9170988" y="3614738"/>
          <p14:tracePt t="58555" x="9126538" y="3614738"/>
          <p14:tracePt t="58562" x="9099550" y="3614738"/>
          <p14:tracePt t="58568" x="9072563" y="3622675"/>
          <p14:tracePt t="58575" x="9029700" y="3622675"/>
          <p14:tracePt t="58582" x="9002713" y="3632200"/>
          <p14:tracePt t="58589" x="8958263" y="3649663"/>
          <p14:tracePt t="58596" x="8931275" y="3659188"/>
          <p14:tracePt t="58603" x="8905875" y="3659188"/>
          <p14:tracePt t="58609" x="8861425" y="3667125"/>
          <p14:tracePt t="58617" x="8834438" y="3676650"/>
          <p14:tracePt t="58623" x="8789988" y="3684588"/>
          <p14:tracePt t="58630" x="8764588" y="3684588"/>
          <p14:tracePt t="58637" x="8737600" y="3694113"/>
          <p14:tracePt t="58644" x="8720138" y="3703638"/>
          <p14:tracePt t="58652" x="8693150" y="3711575"/>
          <p14:tracePt t="58657" x="8658225" y="3721100"/>
          <p14:tracePt t="58664" x="8631238" y="3729038"/>
          <p14:tracePt t="58670" x="8605838" y="3746500"/>
          <p14:tracePt t="58677" x="8586788" y="3746500"/>
          <p14:tracePt t="58685" x="8569325" y="3756025"/>
          <p14:tracePt t="58691" x="8561388" y="3756025"/>
          <p14:tracePt t="58698" x="8551863" y="3756025"/>
          <p14:tracePt t="58704" x="8534400" y="3765550"/>
          <p14:tracePt t="58711" x="8534400" y="3773488"/>
          <p14:tracePt t="58719" x="8524875" y="3773488"/>
          <p14:tracePt t="58725" x="8516938" y="3783013"/>
          <p14:tracePt t="58738" x="8507413" y="3790950"/>
          <p14:tracePt t="58753" x="8499475" y="3790950"/>
          <p14:tracePt t="58759" x="8499475" y="3800475"/>
          <p14:tracePt t="58766" x="8489950" y="3800475"/>
          <p14:tracePt t="58786" x="8489950" y="3808413"/>
          <p14:tracePt t="58807" x="8489950" y="3817938"/>
          <p14:tracePt t="58820" x="8489950" y="3827463"/>
          <p14:tracePt t="58841" x="8489950" y="3835400"/>
          <p14:tracePt t="58868" x="8489950" y="3844925"/>
          <p14:tracePt t="58882" x="8499475" y="3844925"/>
          <p14:tracePt t="58902" x="8507413" y="3844925"/>
          <p14:tracePt t="58936" x="8516938" y="3844925"/>
          <p14:tracePt t="58950" x="8524875" y="3844925"/>
          <p14:tracePt t="58970" x="8534400" y="3844925"/>
          <p14:tracePt t="58984" x="8543925" y="3844925"/>
          <p14:tracePt t="58990" x="8551863" y="3844925"/>
          <p14:tracePt t="59004" x="8561388" y="3844925"/>
          <p14:tracePt t="59018" x="8569325" y="3844925"/>
          <p14:tracePt t="59031" x="8578850" y="3844925"/>
          <p14:tracePt t="59038" x="8586788" y="3844925"/>
          <p14:tracePt t="59045" x="8596313" y="3844925"/>
          <p14:tracePt t="59052" x="8605838" y="3844925"/>
          <p14:tracePt t="59058" x="8613775" y="3844925"/>
          <p14:tracePt t="59079" x="8623300" y="3844925"/>
          <p14:tracePt t="59086" x="8631238" y="3844925"/>
          <p14:tracePt t="59093" x="8640763" y="3844925"/>
          <p14:tracePt t="59101" x="8648700" y="3844925"/>
          <p14:tracePt t="59106" x="8658225" y="3844925"/>
          <p14:tracePt t="59120" x="8666163" y="3844925"/>
          <p14:tracePt t="59126" x="8675688" y="3844925"/>
          <p14:tracePt t="59135" x="8685213" y="3844925"/>
          <p14:tracePt t="59140" x="8693150" y="3844925"/>
          <p14:tracePt t="59147" x="8702675" y="3844925"/>
          <p14:tracePt t="59154" x="8710613" y="3844925"/>
          <p14:tracePt t="59161" x="8720138" y="3844925"/>
          <p14:tracePt t="59174" x="8728075" y="3844925"/>
          <p14:tracePt t="59181" x="8737600" y="3844925"/>
          <p14:tracePt t="59188" x="8747125" y="3844925"/>
          <p14:tracePt t="59195" x="8755063" y="3844925"/>
          <p14:tracePt t="59201" x="8764588" y="3844925"/>
          <p14:tracePt t="59208" x="8772525" y="3844925"/>
          <p14:tracePt t="59222" x="8782050" y="3844925"/>
          <p14:tracePt t="59229" x="8799513" y="3844925"/>
          <p14:tracePt t="59235" x="8809038" y="3835400"/>
          <p14:tracePt t="59242" x="8816975" y="3835400"/>
          <p14:tracePt t="59250" x="8826500" y="3835400"/>
          <p14:tracePt t="59263" x="8843963" y="3835400"/>
          <p14:tracePt t="59269" x="8851900" y="3835400"/>
          <p14:tracePt t="59276" x="8861425" y="3835400"/>
          <p14:tracePt t="59285" x="8869363" y="3835400"/>
          <p14:tracePt t="59297" x="8888413" y="3835400"/>
          <p14:tracePt t="59304" x="8896350" y="3835400"/>
          <p14:tracePt t="59318" x="8905875" y="3835400"/>
          <p14:tracePt t="59324" x="8923338" y="3835400"/>
          <p14:tracePt t="59331" x="8931275" y="3835400"/>
          <p14:tracePt t="59337" x="8940800" y="3835400"/>
          <p14:tracePt t="59345" x="8950325" y="3835400"/>
          <p14:tracePt t="59358" x="8958263" y="3835400"/>
          <p14:tracePt t="59365" x="8967788" y="3835400"/>
          <p14:tracePt t="59371" x="8975725" y="3835400"/>
          <p14:tracePt t="59378" x="8985250" y="3835400"/>
          <p14:tracePt t="59385" x="8993188" y="3835400"/>
          <p14:tracePt t="59392" x="9002713" y="3835400"/>
          <p14:tracePt t="59406" x="9012238" y="3835400"/>
          <p14:tracePt t="59412" x="9020175" y="3835400"/>
          <p14:tracePt t="59419" x="9029700" y="3835400"/>
          <p14:tracePt t="59426" x="9037638" y="3835400"/>
          <p14:tracePt t="59434" x="9047163" y="3835400"/>
          <p14:tracePt t="59440" x="9055100" y="3835400"/>
          <p14:tracePt t="59460" x="9064625" y="3835400"/>
          <p14:tracePt t="59468" x="9082088" y="3835400"/>
          <p14:tracePt t="59480" x="9099550" y="3835400"/>
          <p14:tracePt t="59487" x="9109075" y="3835400"/>
          <p14:tracePt t="59501" x="9126538" y="3835400"/>
          <p14:tracePt t="59517" x="9134475" y="3835400"/>
          <p14:tracePt t="59521" x="9144000" y="3835400"/>
          <p14:tracePt t="59528" x="9153525" y="3835400"/>
          <p14:tracePt t="59535" x="9161463" y="3835400"/>
          <p14:tracePt t="59542" x="9170988" y="3835400"/>
          <p14:tracePt t="59555" x="9188450" y="3835400"/>
          <p14:tracePt t="59562" x="9196388" y="3844925"/>
          <p14:tracePt t="59584" x="9205913" y="3844925"/>
          <p14:tracePt t="59589" x="9215438" y="3844925"/>
          <p14:tracePt t="59596" x="9223375" y="3844925"/>
          <p14:tracePt t="59603" x="9232900" y="3844925"/>
          <p14:tracePt t="59610" x="9240838" y="3852863"/>
          <p14:tracePt t="59618" x="9250363" y="3852863"/>
          <p14:tracePt t="59630" x="9258300" y="3852863"/>
          <p14:tracePt t="59637" x="9267825" y="3852863"/>
          <p14:tracePt t="59644" x="9275763" y="3852863"/>
          <p14:tracePt t="59651" x="9285288" y="3852863"/>
          <p14:tracePt t="59658" x="9302750" y="3852863"/>
          <p14:tracePt t="59671" x="9320213" y="3852863"/>
          <p14:tracePt t="59685" x="9329738" y="3852863"/>
          <p14:tracePt t="59691" x="9337675" y="3852863"/>
          <p14:tracePt t="59698" x="9356725" y="3852863"/>
          <p14:tracePt t="59705" x="9364663" y="3852863"/>
          <p14:tracePt t="59712" x="9374188" y="3852863"/>
          <p14:tracePt t="59719" x="9382125" y="3852863"/>
          <p14:tracePt t="59725" x="9391650" y="3852863"/>
          <p14:tracePt t="59734" x="9399588" y="3852863"/>
          <p14:tracePt t="59739" x="9409113" y="3852863"/>
          <p14:tracePt t="59746" x="9426575" y="3852863"/>
          <p14:tracePt t="59753" x="9436100" y="3852863"/>
          <p14:tracePt t="59760" x="9444038" y="3852863"/>
          <p14:tracePt t="59773" x="9461500" y="3852863"/>
          <p14:tracePt t="59780" x="9471025" y="3852863"/>
          <p14:tracePt t="59787" x="9478963" y="3852863"/>
          <p14:tracePt t="59794" x="9488488" y="3852863"/>
          <p14:tracePt t="59800" x="9498013" y="3852863"/>
          <p14:tracePt t="59821" x="9505950" y="3852863"/>
          <p14:tracePt t="59828" x="9515475" y="3852863"/>
          <p14:tracePt t="59835" x="9523413" y="3852863"/>
          <p14:tracePt t="59841" x="9532938" y="3852863"/>
          <p14:tracePt t="59848" x="9540875" y="3852863"/>
          <p14:tracePt t="59862" x="9550400" y="3852863"/>
          <p14:tracePt t="59889" x="9559925" y="3852863"/>
          <p14:tracePt t="59896" x="9567863" y="3852863"/>
          <p14:tracePt t="59909" x="9577388" y="3852863"/>
          <p14:tracePt t="59917" x="9585325" y="3844925"/>
          <p14:tracePt t="59930" x="9594850" y="3844925"/>
          <p14:tracePt t="59936" x="9594850" y="3835400"/>
          <p14:tracePt t="59943" x="9602788" y="3835400"/>
          <p14:tracePt t="59977" x="9612313" y="3827463"/>
          <p14:tracePt t="59991" x="9621838" y="3827463"/>
          <p14:tracePt t="59998" x="9621838" y="3817938"/>
          <p14:tracePt t="60025" x="9629775" y="3817938"/>
          <p14:tracePt t="60093" x="9629775" y="3808413"/>
          <p14:tracePt t="60107" x="9629775" y="3800475"/>
          <p14:tracePt t="60134" x="9629775" y="3790950"/>
          <p14:tracePt t="60148" x="9629775" y="3783013"/>
          <p14:tracePt t="60161" x="9629775" y="3773488"/>
          <p14:tracePt t="60175" x="9629775" y="3765550"/>
          <p14:tracePt t="60202" x="9629775" y="3756025"/>
          <p14:tracePt t="60216" x="9629775" y="3746500"/>
          <p14:tracePt t="60222" x="9629775" y="3738563"/>
          <p14:tracePt t="60229" x="9621838" y="3729038"/>
          <p14:tracePt t="60236" x="9621838" y="3721100"/>
          <p14:tracePt t="60257" x="9621838" y="3711575"/>
          <p14:tracePt t="60263" x="9612313" y="3703638"/>
          <p14:tracePt t="60270" x="9612313" y="3694113"/>
          <p14:tracePt t="60284" x="9612313" y="3684588"/>
          <p14:tracePt t="60290" x="9612313" y="3676650"/>
          <p14:tracePt t="60297" x="9612313" y="3667125"/>
          <p14:tracePt t="60304" x="9602788" y="3667125"/>
          <p14:tracePt t="60318" x="9594850" y="3659188"/>
          <p14:tracePt t="60332" x="9594850" y="3649663"/>
          <p14:tracePt t="60338" x="9585325" y="3649663"/>
          <p14:tracePt t="60352" x="9577388" y="3641725"/>
          <p14:tracePt t="60359" x="9567863" y="3632200"/>
          <p14:tracePt t="60366" x="9559925" y="3632200"/>
          <p14:tracePt t="60372" x="9559925" y="3622675"/>
          <p14:tracePt t="60379" x="9550400" y="3614738"/>
          <p14:tracePt t="60393" x="9540875" y="3614738"/>
          <p14:tracePt t="60400" x="9532938" y="3614738"/>
          <p14:tracePt t="60406" x="9523413" y="3605213"/>
          <p14:tracePt t="60413" x="9515475" y="3605213"/>
          <p14:tracePt t="60420" x="9498013" y="3597275"/>
          <p14:tracePt t="60426" x="9498013" y="3587750"/>
          <p14:tracePt t="60434" x="9488488" y="3587750"/>
          <p14:tracePt t="60440" x="9478963" y="3587750"/>
          <p14:tracePt t="60448" x="9461500" y="3579813"/>
          <p14:tracePt t="60454" x="9453563" y="3579813"/>
          <p14:tracePt t="60461" x="9444038" y="3570288"/>
          <p14:tracePt t="60468" x="9426575" y="3570288"/>
          <p14:tracePt t="60474" x="9426575" y="3562350"/>
          <p14:tracePt t="60481" x="9409113" y="3562350"/>
          <p14:tracePt t="60488" x="9391650" y="3562350"/>
          <p14:tracePt t="60495" x="9382125" y="3552825"/>
          <p14:tracePt t="60501" x="9374188" y="3552825"/>
          <p14:tracePt t="60517" x="9337675" y="3552825"/>
          <p14:tracePt t="60522" x="9329738" y="3552825"/>
          <p14:tracePt t="60529" x="9320213" y="3552825"/>
          <p14:tracePt t="60535" x="9302750" y="3552825"/>
          <p14:tracePt t="60542" x="9285288" y="3552825"/>
          <p14:tracePt t="60550" x="9275763" y="3552825"/>
          <p14:tracePt t="60556" x="9258300" y="3552825"/>
          <p14:tracePt t="60562" x="9250363" y="3552825"/>
          <p14:tracePt t="60569" x="9240838" y="3552825"/>
          <p14:tracePt t="60576" x="9215438" y="3562350"/>
          <p14:tracePt t="60590" x="9196388" y="3570288"/>
          <p14:tracePt t="60597" x="9178925" y="3570288"/>
          <p14:tracePt t="60603" x="9161463" y="3579813"/>
          <p14:tracePt t="60610" x="9126538" y="3605213"/>
          <p14:tracePt t="60617" x="9109075" y="3614738"/>
          <p14:tracePt t="60624" x="9091613" y="3622675"/>
          <p14:tracePt t="60631" x="9072563" y="3641725"/>
          <p14:tracePt t="60637" x="9047163" y="3649663"/>
          <p14:tracePt t="60644" x="9020175" y="3659188"/>
          <p14:tracePt t="60651" x="9002713" y="3667125"/>
          <p14:tracePt t="60658" x="8967788" y="3676650"/>
          <p14:tracePt t="60666" x="8950325" y="3684588"/>
          <p14:tracePt t="60671" x="8931275" y="3703638"/>
          <p14:tracePt t="60678" x="8913813" y="3711575"/>
          <p14:tracePt t="60685" x="8896350" y="3729038"/>
          <p14:tracePt t="60692" x="8878888" y="3729038"/>
          <p14:tracePt t="60700" x="8869363" y="3738563"/>
          <p14:tracePt t="60706" x="8851900" y="3746500"/>
          <p14:tracePt t="60712" x="8843963" y="3756025"/>
          <p14:tracePt t="60719" x="8843963" y="3765550"/>
          <p14:tracePt t="60726" x="8834438" y="3773488"/>
          <p14:tracePt t="60734" x="8826500" y="3773488"/>
          <p14:tracePt t="60739" x="8816975" y="3783013"/>
          <p14:tracePt t="60746" x="8809038" y="3783013"/>
          <p14:tracePt t="60753" x="8799513" y="3783013"/>
          <p14:tracePt t="60760" x="8789988" y="3790950"/>
          <p14:tracePt t="60774" x="8789988" y="3800475"/>
          <p14:tracePt t="60781" x="8782050" y="3808413"/>
          <p14:tracePt t="60787" x="8772525" y="3808413"/>
          <p14:tracePt t="60794" x="8772525" y="3817938"/>
          <p14:tracePt t="60801" x="8764588" y="3827463"/>
          <p14:tracePt t="60815" x="8764588" y="3835400"/>
          <p14:tracePt t="60821" x="8755063" y="3835400"/>
          <p14:tracePt t="60828" x="8755063" y="3844925"/>
          <p14:tracePt t="60835" x="8747125" y="3852863"/>
          <p14:tracePt t="60842" x="8747125" y="3862388"/>
          <p14:tracePt t="60851" x="8737600" y="3862388"/>
          <p14:tracePt t="60855" x="8737600" y="3870325"/>
          <p14:tracePt t="60862" x="8737600" y="3879850"/>
          <p14:tracePt t="60869" x="8737600" y="3887788"/>
          <p14:tracePt t="60903" x="8737600" y="3897313"/>
          <p14:tracePt t="60923" x="8737600" y="3906838"/>
          <p14:tracePt t="60937" x="8737600" y="3914775"/>
          <p14:tracePt t="60951" x="8737600" y="3924300"/>
          <p14:tracePt t="60965" x="8737600" y="3932238"/>
          <p14:tracePt t="60985" x="8747125" y="3941763"/>
          <p14:tracePt t="60992" x="8755063" y="3941763"/>
          <p14:tracePt t="61005" x="8764588" y="3941763"/>
          <p14:tracePt t="61012" x="8772525" y="3949700"/>
          <p14:tracePt t="61019" x="8782050" y="3959225"/>
          <p14:tracePt t="61025" x="8782050" y="3968750"/>
          <p14:tracePt t="61033" x="8789988" y="3968750"/>
          <p14:tracePt t="61039" x="8809038" y="3986213"/>
          <p14:tracePt t="61046" x="8826500" y="3994150"/>
          <p14:tracePt t="61053" x="8843963" y="4003675"/>
          <p14:tracePt t="61059" x="8878888" y="4011613"/>
          <p14:tracePt t="61067" x="8896350" y="4021138"/>
          <p14:tracePt t="61073" x="8913813" y="4030663"/>
          <p14:tracePt t="61080" x="8931275" y="4038600"/>
          <p14:tracePt t="61087" x="8950325" y="4048125"/>
          <p14:tracePt t="61093" x="8967788" y="4056063"/>
          <p14:tracePt t="61101" x="8985250" y="4056063"/>
          <p14:tracePt t="61107" x="9002713" y="4065588"/>
          <p14:tracePt t="61115" x="9029700" y="4065588"/>
          <p14:tracePt t="61121" x="9055100" y="4065588"/>
          <p14:tracePt t="61128" x="9082088" y="4073525"/>
          <p14:tracePt t="61134" x="9117013" y="4083050"/>
          <p14:tracePt t="61141" x="9153525" y="4083050"/>
          <p14:tracePt t="61149" x="9196388" y="4083050"/>
          <p14:tracePt t="61155" x="9223375" y="4083050"/>
          <p14:tracePt t="61162" x="9258300" y="4083050"/>
          <p14:tracePt t="61168" x="9294813" y="4083050"/>
          <p14:tracePt t="61176" x="9320213" y="4083050"/>
          <p14:tracePt t="61183" x="9337675" y="4083050"/>
          <p14:tracePt t="61189" x="9356725" y="4083050"/>
          <p14:tracePt t="61196" x="9374188" y="4083050"/>
          <p14:tracePt t="61209" x="9399588" y="4083050"/>
          <p14:tracePt t="61217" x="9418638" y="4083050"/>
          <p14:tracePt t="61223" x="9436100" y="4083050"/>
          <p14:tracePt t="61230" x="9453563" y="4083050"/>
          <p14:tracePt t="61236" x="9471025" y="4083050"/>
          <p14:tracePt t="61243" x="9498013" y="4083050"/>
          <p14:tracePt t="61250" x="9523413" y="4083050"/>
          <p14:tracePt t="61257" x="9577388" y="4083050"/>
          <p14:tracePt t="61264" x="9639300" y="4083050"/>
          <p14:tracePt t="61271" x="9691688" y="4083050"/>
          <p14:tracePt t="61278" x="9763125" y="4083050"/>
          <p14:tracePt t="61284" x="9842500" y="4073525"/>
          <p14:tracePt t="61291" x="9912350" y="4073525"/>
          <p14:tracePt t="61298" x="9966325" y="4056063"/>
          <p14:tracePt t="61304" x="10018713" y="4056063"/>
          <p14:tracePt t="61311" x="10063163" y="4048125"/>
          <p14:tracePt t="61318" x="10107613" y="4048125"/>
          <p14:tracePt t="61325" x="10142538" y="4038600"/>
          <p14:tracePt t="61333" x="10169525" y="4038600"/>
          <p14:tracePt t="61339" x="10204450" y="4030663"/>
          <p14:tracePt t="61345" x="10221913" y="4030663"/>
          <p14:tracePt t="61352" x="10239375" y="4021138"/>
          <p14:tracePt t="61359" x="10266363" y="4021138"/>
          <p14:tracePt t="61366" x="10283825" y="4011613"/>
          <p14:tracePt t="61373" x="10310813" y="4011613"/>
          <p14:tracePt t="61379" x="10328275" y="4011613"/>
          <p14:tracePt t="61386" x="10353675" y="4011613"/>
          <p14:tracePt t="61393" x="10372725" y="4003675"/>
          <p14:tracePt t="61400" x="10390188" y="4003675"/>
          <p14:tracePt t="61407" x="10407650" y="3994150"/>
          <p14:tracePt t="61414" x="10425113" y="3994150"/>
          <p14:tracePt t="61420" x="10442575" y="3994150"/>
          <p14:tracePt t="61427" x="10452100" y="3986213"/>
          <p14:tracePt t="61434" x="10469563" y="3986213"/>
          <p14:tracePt t="61441" x="10487025" y="3976688"/>
          <p14:tracePt t="61449" x="10494963" y="3976688"/>
          <p14:tracePt t="61454" x="10504488" y="3968750"/>
          <p14:tracePt t="61468" x="10514013" y="3968750"/>
          <p14:tracePt t="61475" x="10521950" y="3959225"/>
          <p14:tracePt t="61488" x="10531475" y="3949700"/>
          <p14:tracePt t="61495" x="10539413" y="3949700"/>
          <p14:tracePt t="61502" x="10548938" y="3949700"/>
          <p14:tracePt t="61517" x="10556875" y="3949700"/>
          <p14:tracePt t="61523" x="10556875" y="3941763"/>
          <p14:tracePt t="61529" x="10566400" y="3932238"/>
          <p14:tracePt t="61536" x="10575925" y="3932238"/>
          <p14:tracePt t="61543" x="10583863" y="3924300"/>
          <p14:tracePt t="61549" x="10593388" y="3914775"/>
          <p14:tracePt t="61557" x="10601325" y="3906838"/>
          <p14:tracePt t="61564" x="10601325" y="3897313"/>
          <p14:tracePt t="61577" x="10610850" y="3897313"/>
          <p14:tracePt t="61584" x="10618788" y="3887788"/>
          <p14:tracePt t="61590" x="10628313" y="3887788"/>
          <p14:tracePt t="61598" x="10637838" y="3879850"/>
          <p14:tracePt t="61604" x="10645775" y="3870325"/>
          <p14:tracePt t="61618" x="10645775" y="3862388"/>
          <p14:tracePt t="61624" x="10655300" y="3862388"/>
          <p14:tracePt t="61633" x="10655300" y="3852863"/>
          <p14:tracePt t="61638" x="10655300" y="3844925"/>
          <p14:tracePt t="61652" x="10663238" y="3844925"/>
          <p14:tracePt t="61658" x="10663238" y="3835400"/>
          <p14:tracePt t="61666" x="10672763" y="3827463"/>
          <p14:tracePt t="61679" x="10680700" y="3817938"/>
          <p14:tracePt t="61686" x="10680700" y="3808413"/>
          <p14:tracePt t="61693" x="10690225" y="3800475"/>
          <p14:tracePt t="61706" x="10690225" y="3790950"/>
          <p14:tracePt t="61713" x="10698163" y="3790950"/>
          <p14:tracePt t="61720" x="10698163" y="3783013"/>
          <p14:tracePt t="61740" x="10698163" y="3773488"/>
          <p14:tracePt t="61754" x="10698163" y="3765550"/>
          <p14:tracePt t="61767" x="10698163" y="3756025"/>
          <p14:tracePt t="61788" x="10698163" y="3746500"/>
          <p14:tracePt t="61808" x="10690225" y="3746500"/>
          <p14:tracePt t="61816" x="10690225" y="3738563"/>
          <p14:tracePt t="61822" x="10680700" y="3738563"/>
          <p14:tracePt t="61835" x="10672763" y="3729038"/>
          <p14:tracePt t="61848" x="10672763" y="3721100"/>
          <p14:tracePt t="61856" x="10663238" y="3721100"/>
          <p14:tracePt t="61869" x="10655300" y="3711575"/>
          <p14:tracePt t="61876" x="10645775" y="3703638"/>
          <p14:tracePt t="61883" x="10637838" y="3703638"/>
          <p14:tracePt t="61890" x="10628313" y="3694113"/>
          <p14:tracePt t="61897" x="10610850" y="3684588"/>
          <p14:tracePt t="61904" x="10593388" y="3684588"/>
          <p14:tracePt t="61910" x="10575925" y="3676650"/>
          <p14:tracePt t="61917" x="10556875" y="3667125"/>
          <p14:tracePt t="61924" x="10531475" y="3667125"/>
          <p14:tracePt t="61932" x="10504488" y="3667125"/>
          <p14:tracePt t="61937" x="10477500" y="3667125"/>
          <p14:tracePt t="61944" x="10460038" y="3667125"/>
          <p14:tracePt t="61951" x="10425113" y="3659188"/>
          <p14:tracePt t="61958" x="10398125" y="3659188"/>
          <p14:tracePt t="61966" x="10380663" y="3649663"/>
          <p14:tracePt t="61972" x="10353675" y="3649663"/>
          <p14:tracePt t="61979" x="10336213" y="3649663"/>
          <p14:tracePt t="61985" x="10310813" y="3649663"/>
          <p14:tracePt t="61992" x="10283825" y="3649663"/>
          <p14:tracePt t="61999" x="10248900" y="3649663"/>
          <p14:tracePt t="62005" x="10212388" y="3649663"/>
          <p14:tracePt t="62013" x="10186988" y="3649663"/>
          <p14:tracePt t="62019" x="10160000" y="3649663"/>
          <p14:tracePt t="62026" x="10142538" y="3649663"/>
          <p14:tracePt t="62033" x="10107613" y="3649663"/>
          <p14:tracePt t="62040" x="10098088" y="3649663"/>
          <p14:tracePt t="62048" x="10080625" y="3649663"/>
          <p14:tracePt t="62053" x="10063163" y="3649663"/>
          <p14:tracePt t="62060" x="10045700" y="3649663"/>
          <p14:tracePt t="62067" x="10018713" y="3649663"/>
          <p14:tracePt t="62074" x="10001250" y="3649663"/>
          <p14:tracePt t="62081" x="9983788" y="3649663"/>
          <p14:tracePt t="62087" x="9966325" y="3649663"/>
          <p14:tracePt t="62094" x="9947275" y="3649663"/>
          <p14:tracePt t="62101" x="9929813" y="3649663"/>
          <p14:tracePt t="62107" x="9912350" y="3649663"/>
          <p14:tracePt t="62115" x="9894888" y="3649663"/>
          <p14:tracePt t="62121" x="9885363" y="3649663"/>
          <p14:tracePt t="62128" x="9877425" y="3649663"/>
          <p14:tracePt t="62135" x="9867900" y="3649663"/>
          <p14:tracePt t="62141" x="9859963" y="3649663"/>
          <p14:tracePt t="62149" x="9850438" y="3649663"/>
          <p14:tracePt t="62162" x="9842500" y="3649663"/>
          <p14:tracePt t="62169" x="9832975" y="3649663"/>
          <p14:tracePt t="62176" x="9825038" y="3649663"/>
          <p14:tracePt t="62183" x="9815513" y="3649663"/>
          <p14:tracePt t="62198" x="9815513" y="3659188"/>
          <p14:tracePt t="62203" x="9805988" y="3659188"/>
          <p14:tracePt t="62210" x="9798050" y="3659188"/>
          <p14:tracePt t="62216" x="9788525" y="3659188"/>
          <p14:tracePt t="62237" x="9780588" y="3659188"/>
          <p14:tracePt t="62251" x="9771063" y="3659188"/>
          <p14:tracePt t="62353" x="9771063" y="3667125"/>
          <p14:tracePt t="62802" x="9753600" y="3667125"/>
          <p14:tracePt t="62808" x="9736138" y="3667125"/>
          <p14:tracePt t="62815" x="9718675" y="3667125"/>
          <p14:tracePt t="62823" x="9701213" y="3667125"/>
          <p14:tracePt t="62831" x="9682163" y="3667125"/>
          <p14:tracePt t="62836" x="9664700" y="3667125"/>
          <p14:tracePt t="62843" x="9647238" y="3667125"/>
          <p14:tracePt t="62850" x="9621838" y="3667125"/>
          <p14:tracePt t="62856" x="9602788" y="3667125"/>
          <p14:tracePt t="62864" x="9594850" y="3667125"/>
          <p14:tracePt t="62870" x="9577388" y="3667125"/>
          <p14:tracePt t="62877" x="9559925" y="3667125"/>
          <p14:tracePt t="62883" x="9550400" y="3667125"/>
          <p14:tracePt t="62890" x="9532938" y="3667125"/>
          <p14:tracePt t="62899" x="9515475" y="3667125"/>
          <p14:tracePt t="62904" x="9498013" y="3667125"/>
          <p14:tracePt t="62911" x="9478963" y="3667125"/>
          <p14:tracePt t="62918" x="9453563" y="3667125"/>
          <p14:tracePt t="62925" x="9436100" y="3667125"/>
          <p14:tracePt t="62931" x="9409113" y="3667125"/>
          <p14:tracePt t="62938" x="9391650" y="3676650"/>
          <p14:tracePt t="62945" x="9356725" y="3676650"/>
          <p14:tracePt t="62952" x="9337675" y="3676650"/>
          <p14:tracePt t="62959" x="9312275" y="3676650"/>
          <p14:tracePt t="62965" x="9294813" y="3676650"/>
          <p14:tracePt t="62972" x="9267825" y="3684588"/>
          <p14:tracePt t="62979" x="9250363" y="3684588"/>
          <p14:tracePt t="62986" x="9223375" y="3684588"/>
          <p14:tracePt t="62992" x="9178925" y="3684588"/>
          <p14:tracePt t="62999" x="9153525" y="3694113"/>
          <p14:tracePt t="63006" x="9117013" y="3694113"/>
          <p14:tracePt t="63014" x="9082088" y="3703638"/>
          <p14:tracePt t="63020" x="9047163" y="3703638"/>
          <p14:tracePt t="63026" x="9020175" y="3703638"/>
          <p14:tracePt t="63033" x="8985250" y="3711575"/>
          <p14:tracePt t="63040" x="8958263" y="3721100"/>
          <p14:tracePt t="63048" x="8931275" y="3721100"/>
          <p14:tracePt t="63054" x="8896350" y="3729038"/>
          <p14:tracePt t="63060" x="8869363" y="3746500"/>
          <p14:tracePt t="63067" x="8851900" y="3756025"/>
          <p14:tracePt t="63074" x="8826500" y="3765550"/>
          <p14:tracePt t="63082" x="8809038" y="3773488"/>
          <p14:tracePt t="63088" x="8782050" y="3783013"/>
          <p14:tracePt t="63094" x="8755063" y="3800475"/>
          <p14:tracePt t="63101" x="8737600" y="3808413"/>
          <p14:tracePt t="63108" x="8728075" y="3817938"/>
          <p14:tracePt t="63116" x="8720138" y="3827463"/>
          <p14:tracePt t="63128" x="8710613" y="3835400"/>
          <p14:tracePt t="63143" x="8702675" y="3835400"/>
          <p14:tracePt t="63155" x="8693150" y="3844925"/>
          <p14:tracePt t="63169" x="8693150" y="3852863"/>
          <p14:tracePt t="63176" x="8693150" y="3862388"/>
          <p14:tracePt t="63183" x="8693150" y="3870325"/>
          <p14:tracePt t="63198" x="8693150" y="3879850"/>
          <p14:tracePt t="63203" x="8693150" y="3887788"/>
          <p14:tracePt t="63217" x="8693150" y="3897313"/>
          <p14:tracePt t="63224" x="8693150" y="3906838"/>
          <p14:tracePt t="63238" x="8693150" y="3914775"/>
          <p14:tracePt t="63244" x="8693150" y="3924300"/>
          <p14:tracePt t="63251" x="8693150" y="3932238"/>
          <p14:tracePt t="63258" x="8693150" y="3941763"/>
          <p14:tracePt t="63272" x="8693150" y="3949700"/>
          <p14:tracePt t="63279" x="8693150" y="3959225"/>
          <p14:tracePt t="63285" x="8693150" y="3968750"/>
          <p14:tracePt t="63292" x="8702675" y="3976688"/>
          <p14:tracePt t="63305" x="8710613" y="3986213"/>
          <p14:tracePt t="63314" x="8710613" y="3994150"/>
          <p14:tracePt t="63326" x="8728075" y="4011613"/>
          <p14:tracePt t="63333" x="8747125" y="4021138"/>
          <p14:tracePt t="63340" x="8764588" y="4030663"/>
          <p14:tracePt t="63348" x="8799513" y="4056063"/>
          <p14:tracePt t="63353" x="8826500" y="4065588"/>
          <p14:tracePt t="63360" x="8851900" y="4073525"/>
          <p14:tracePt t="63367" x="8888413" y="4092575"/>
          <p14:tracePt t="63373" x="8913813" y="4100513"/>
          <p14:tracePt t="63381" x="8940800" y="4100513"/>
          <p14:tracePt t="63387" x="8975725" y="4110038"/>
          <p14:tracePt t="63394" x="9002713" y="4117975"/>
          <p14:tracePt t="63401" x="9020175" y="4117975"/>
          <p14:tracePt t="63408" x="9047163" y="4127500"/>
          <p14:tracePt t="63415" x="9064625" y="4127500"/>
          <p14:tracePt t="63421" x="9091613" y="4127500"/>
          <p14:tracePt t="63428" x="9109075" y="4127500"/>
          <p14:tracePt t="63435" x="9134475" y="4127500"/>
          <p14:tracePt t="63442" x="9178925" y="4127500"/>
          <p14:tracePt t="63448" x="9205913" y="4127500"/>
          <p14:tracePt t="63455" x="9258300" y="4127500"/>
          <p14:tracePt t="63462" x="9294813" y="4127500"/>
          <p14:tracePt t="63469" x="9356725" y="4127500"/>
          <p14:tracePt t="63476" x="9409113" y="4117975"/>
          <p14:tracePt t="63483" x="9471025" y="4110038"/>
          <p14:tracePt t="63489" x="9523413" y="4110038"/>
          <p14:tracePt t="63498" x="9594850" y="4092575"/>
          <p14:tracePt t="63503" x="9656763" y="4083050"/>
          <p14:tracePt t="63510" x="9709150" y="4073525"/>
          <p14:tracePt t="63516" x="9753600" y="4073525"/>
          <p14:tracePt t="63523" x="9788525" y="4056063"/>
          <p14:tracePt t="63531" x="9825038" y="4048125"/>
          <p14:tracePt t="63537" x="9850438" y="4048125"/>
          <p14:tracePt t="63544" x="9877425" y="4038600"/>
          <p14:tracePt t="63550" x="9904413" y="4030663"/>
          <p14:tracePt t="63557" x="9939338" y="4021138"/>
          <p14:tracePt t="63565" x="9966325" y="4011613"/>
          <p14:tracePt t="63571" x="9991725" y="4011613"/>
          <p14:tracePt t="63578" x="10028238" y="4003675"/>
          <p14:tracePt t="63584" x="10053638" y="3994150"/>
          <p14:tracePt t="63591" x="10080625" y="3994150"/>
          <p14:tracePt t="63598" x="10107613" y="3986213"/>
          <p14:tracePt t="63605" x="10125075" y="3976688"/>
          <p14:tracePt t="63612" x="10160000" y="3968750"/>
          <p14:tracePt t="63618" x="10177463" y="3968750"/>
          <p14:tracePt t="63625" x="10194925" y="3959225"/>
          <p14:tracePt t="63632" x="10221913" y="3941763"/>
          <p14:tracePt t="63639" x="10239375" y="3932238"/>
          <p14:tracePt t="63647" x="10256838" y="3932238"/>
          <p14:tracePt t="63653" x="10274300" y="3924300"/>
          <p14:tracePt t="63659" x="10301288" y="3914775"/>
          <p14:tracePt t="63667" x="10318750" y="3906838"/>
          <p14:tracePt t="63673" x="10336213" y="3897313"/>
          <p14:tracePt t="63681" x="10353675" y="3887788"/>
          <p14:tracePt t="63698" x="10380663" y="3870325"/>
          <p14:tracePt t="63701" x="10390188" y="3870325"/>
          <p14:tracePt t="63707" x="10398125" y="3852863"/>
          <p14:tracePt t="63713" x="10415588" y="3835400"/>
          <p14:tracePt t="63721" x="10434638" y="3800475"/>
          <p14:tracePt t="63727" x="10442575" y="3773488"/>
          <p14:tracePt t="63734" x="10469563" y="3729038"/>
          <p14:tracePt t="63741" x="10477500" y="3703638"/>
          <p14:tracePt t="63749" x="10487025" y="3659188"/>
          <p14:tracePt t="63755" x="10487025" y="3622675"/>
          <p14:tracePt t="63762" x="10487025" y="3597275"/>
          <p14:tracePt t="63768" x="10487025" y="3579813"/>
          <p14:tracePt t="63775" x="10487025" y="3543300"/>
          <p14:tracePt t="63782" x="10487025" y="3525838"/>
          <p14:tracePt t="63789" x="10487025" y="3517900"/>
          <p14:tracePt t="63797" x="10487025" y="3508375"/>
          <p14:tracePt t="63802" x="10487025" y="3500438"/>
          <p14:tracePt t="63809" x="10477500" y="3481388"/>
          <p14:tracePt t="63816" x="10469563" y="3473450"/>
          <p14:tracePt t="63823" x="10469563" y="3455988"/>
          <p14:tracePt t="63831" x="10442575" y="3446463"/>
          <p14:tracePt t="63836" x="10415588" y="3429000"/>
          <p14:tracePt t="63843" x="10390188" y="3411538"/>
          <p14:tracePt t="63850" x="10353675" y="3402013"/>
          <p14:tracePt t="63857" x="10301288" y="3376613"/>
          <p14:tracePt t="63863" x="10256838" y="3367088"/>
          <p14:tracePt t="63870" x="10186988" y="3367088"/>
          <p14:tracePt t="63877" x="10115550" y="3357563"/>
          <p14:tracePt t="63884" x="10045700" y="3357563"/>
          <p14:tracePt t="63891" x="9991725" y="3357563"/>
          <p14:tracePt t="63898" x="9929813" y="3357563"/>
          <p14:tracePt t="63904" x="9877425" y="3357563"/>
          <p14:tracePt t="63912" x="9825038" y="3357563"/>
          <p14:tracePt t="63918" x="9780588" y="3357563"/>
          <p14:tracePt t="63925" x="9744075" y="3357563"/>
          <p14:tracePt t="63932" x="9701213" y="3357563"/>
          <p14:tracePt t="63939" x="9674225" y="3367088"/>
          <p14:tracePt t="63946" x="9639300" y="3376613"/>
          <p14:tracePt t="63952" x="9602788" y="3384550"/>
          <p14:tracePt t="63959" x="9567863" y="3384550"/>
          <p14:tracePt t="63966" x="9532938" y="3394075"/>
          <p14:tracePt t="63973" x="9498013" y="3402013"/>
          <p14:tracePt t="63981" x="9471025" y="3411538"/>
          <p14:tracePt t="63986" x="9436100" y="3419475"/>
          <p14:tracePt t="63993" x="9409113" y="3438525"/>
          <p14:tracePt t="64000" x="9364663" y="3455988"/>
          <p14:tracePt t="64007" x="9337675" y="3473450"/>
          <p14:tracePt t="64014" x="9294813" y="3500438"/>
          <p14:tracePt t="64020" x="9267825" y="3517900"/>
          <p14:tracePt t="64027" x="9250363" y="3525838"/>
          <p14:tracePt t="64034" x="9215438" y="3543300"/>
          <p14:tracePt t="64041" x="9196388" y="3562350"/>
          <p14:tracePt t="64047" x="9178925" y="3570288"/>
          <p14:tracePt t="64054" x="9161463" y="3579813"/>
          <p14:tracePt t="64061" x="9144000" y="3597275"/>
          <p14:tracePt t="64068" x="9134475" y="3597275"/>
          <p14:tracePt t="64074" x="9117013" y="3605213"/>
          <p14:tracePt t="64082" x="9109075" y="3614738"/>
          <p14:tracePt t="64088" x="9091613" y="3622675"/>
          <p14:tracePt t="64097" x="9082088" y="3641725"/>
          <p14:tracePt t="64102" x="9064625" y="3649663"/>
          <p14:tracePt t="64109" x="9055100" y="3659188"/>
          <p14:tracePt t="64116" x="9047163" y="3667125"/>
          <p14:tracePt t="64122" x="9037638" y="3684588"/>
          <p14:tracePt t="64131" x="9029700" y="3694113"/>
          <p14:tracePt t="64136" x="9020175" y="3694113"/>
          <p14:tracePt t="64143" x="9012238" y="3694113"/>
          <p14:tracePt t="64150" x="9002713" y="3703638"/>
          <p14:tracePt t="64156" x="8993188" y="3703638"/>
          <p14:tracePt t="64164" x="8993188" y="3711575"/>
          <p14:tracePt t="64170" x="8985250" y="3711575"/>
          <p14:tracePt t="64177" x="8985250" y="3721100"/>
          <p14:tracePt t="64190" x="8975725" y="3721100"/>
          <p14:tracePt t="64211" x="8967788" y="3721100"/>
          <p14:tracePt t="64422" x="8967788" y="3729038"/>
          <p14:tracePt t="64436" x="8975725" y="3738563"/>
          <p14:tracePt t="64442" x="8975725" y="3746500"/>
          <p14:tracePt t="64449" x="8975725" y="3756025"/>
          <p14:tracePt t="64456" x="8975725" y="3765550"/>
          <p14:tracePt t="64463" x="8985250" y="3773488"/>
          <p14:tracePt t="64469" x="8993188" y="3800475"/>
          <p14:tracePt t="64476" x="9002713" y="3817938"/>
          <p14:tracePt t="64483" x="9002713" y="3844925"/>
          <p14:tracePt t="64490" x="9012238" y="3862388"/>
          <p14:tracePt t="64497" x="9029700" y="3879850"/>
          <p14:tracePt t="64503" x="9037638" y="3897313"/>
          <p14:tracePt t="64513" x="9047163" y="3914775"/>
          <p14:tracePt t="64517" x="9055100" y="3932238"/>
          <p14:tracePt t="64524" x="9055100" y="3949700"/>
          <p14:tracePt t="64530" x="9055100" y="3959225"/>
          <p14:tracePt t="64537" x="9064625" y="3968750"/>
          <p14:tracePt t="64544" x="9072563" y="3976688"/>
          <p14:tracePt t="64558" x="9082088" y="3994150"/>
          <p14:tracePt t="64565" x="9091613" y="4003675"/>
          <p14:tracePt t="64571" x="9099550" y="4011613"/>
          <p14:tracePt t="64580" x="9109075" y="4030663"/>
          <p14:tracePt t="64585" x="9117013" y="4030663"/>
          <p14:tracePt t="64592" x="9117013" y="4038600"/>
          <p14:tracePt t="64599" x="9134475" y="4048125"/>
          <p14:tracePt t="64605" x="9144000" y="4048125"/>
          <p14:tracePt t="64614" x="9153525" y="4056063"/>
          <p14:tracePt t="64619" x="9161463" y="4065588"/>
          <p14:tracePt t="64626" x="9178925" y="4073525"/>
          <p14:tracePt t="64633" x="9188450" y="4073525"/>
          <p14:tracePt t="64640" x="9196388" y="4083050"/>
          <p14:tracePt t="64646" x="9223375" y="4092575"/>
          <p14:tracePt t="64653" x="9258300" y="4092575"/>
          <p14:tracePt t="64660" x="9302750" y="4100513"/>
          <p14:tracePt t="64667" x="9337675" y="4110038"/>
          <p14:tracePt t="64674" x="9382125" y="4110038"/>
          <p14:tracePt t="64681" x="9436100" y="4110038"/>
          <p14:tracePt t="64687" x="9505950" y="4110038"/>
          <p14:tracePt t="64695" x="9577388" y="4110038"/>
          <p14:tracePt t="64701" x="9674225" y="4100513"/>
          <p14:tracePt t="64708" x="9763125" y="4073525"/>
          <p14:tracePt t="64715" x="9850438" y="4056063"/>
          <p14:tracePt t="64721" x="9929813" y="4030663"/>
          <p14:tracePt t="64729" x="10009188" y="4003675"/>
          <p14:tracePt t="64735" x="10080625" y="3994150"/>
          <p14:tracePt t="64742" x="10160000" y="3968750"/>
          <p14:tracePt t="64748" x="10212388" y="3959225"/>
          <p14:tracePt t="64755" x="10248900" y="3932238"/>
          <p14:tracePt t="64763" x="10283825" y="3924300"/>
          <p14:tracePt t="64769" x="10328275" y="3924300"/>
          <p14:tracePt t="64776" x="10353675" y="3914775"/>
          <p14:tracePt t="64782" x="10407650" y="3906838"/>
          <p14:tracePt t="64789" x="10452100" y="3897313"/>
          <p14:tracePt t="64797" x="10487025" y="3887788"/>
          <p14:tracePt t="64803" x="10531475" y="3870325"/>
          <p14:tracePt t="64810" x="10575925" y="3862388"/>
          <p14:tracePt t="64816" x="10610850" y="3862388"/>
          <p14:tracePt t="64823" x="10645775" y="3852863"/>
          <p14:tracePt t="64830" x="10672763" y="3844925"/>
          <p14:tracePt t="64837" x="10698163" y="3835400"/>
          <p14:tracePt t="64844" x="10725150" y="3835400"/>
          <p14:tracePt t="64851" x="10742613" y="3827463"/>
          <p14:tracePt t="64858" x="10779125" y="3827463"/>
          <p14:tracePt t="64864" x="10804525" y="3817938"/>
          <p14:tracePt t="64871" x="10821988" y="3817938"/>
          <p14:tracePt t="64878" x="10841038" y="3817938"/>
          <p14:tracePt t="64885" x="10858500" y="3817938"/>
          <p14:tracePt t="64891" x="10883900" y="3817938"/>
          <p14:tracePt t="64898" x="10901363" y="3817938"/>
          <p14:tracePt t="64905" x="10920413" y="3817938"/>
          <p14:tracePt t="64913" x="10937875" y="3817938"/>
          <p14:tracePt t="64919" x="10955338" y="3817938"/>
          <p14:tracePt t="64926" x="10963275" y="3817938"/>
          <p14:tracePt t="64939" x="10972800" y="3817938"/>
          <p14:tracePt t="64953" x="10982325" y="3817938"/>
          <p14:tracePt t="64966" x="10990263" y="3817938"/>
          <p14:tracePt t="65021" x="10972800" y="3808413"/>
          <p14:tracePt t="65028" x="10945813" y="3800475"/>
          <p14:tracePt t="65034" x="10928350" y="3790950"/>
          <p14:tracePt t="65041" x="10883900" y="3783013"/>
          <p14:tracePt t="65048" x="10821988" y="3756025"/>
          <p14:tracePt t="65055" x="10769600" y="3729038"/>
          <p14:tracePt t="65064" x="10707688" y="3721100"/>
          <p14:tracePt t="65068" x="10637838" y="3694113"/>
          <p14:tracePt t="65075" x="10556875" y="3684588"/>
          <p14:tracePt t="65082" x="10504488" y="3676650"/>
          <p14:tracePt t="65088" x="10425113" y="3659188"/>
          <p14:tracePt t="65096" x="10363200" y="3632200"/>
          <p14:tracePt t="65102" x="10310813" y="3622675"/>
          <p14:tracePt t="65109" x="10248900" y="3597275"/>
          <p14:tracePt t="65116" x="10194925" y="3587750"/>
          <p14:tracePt t="65123" x="10133013" y="3579813"/>
          <p14:tracePt t="65130" x="10071100" y="3552825"/>
          <p14:tracePt t="65136" x="10001250" y="3552825"/>
          <p14:tracePt t="65143" x="9947275" y="3543300"/>
          <p14:tracePt t="65150" x="9867900" y="3525838"/>
          <p14:tracePt t="65157" x="9798050" y="3517900"/>
          <p14:tracePt t="65164" x="9718675" y="3508375"/>
          <p14:tracePt t="65170" x="9664700" y="3508375"/>
          <p14:tracePt t="65178" x="9594850" y="3490913"/>
          <p14:tracePt t="65184" x="9540875" y="3490913"/>
          <p14:tracePt t="65191" x="9478963" y="3490913"/>
          <p14:tracePt t="65198" x="9426575" y="3490913"/>
          <p14:tracePt t="65204" x="9374188" y="3490913"/>
          <p14:tracePt t="65213" x="9337675" y="3490913"/>
          <p14:tracePt t="65218" x="9285288" y="3490913"/>
          <p14:tracePt t="65225" x="9240838" y="3490913"/>
          <p14:tracePt t="65232" x="9205913" y="3490913"/>
          <p14:tracePt t="65238" x="9170988" y="3490913"/>
          <p14:tracePt t="65246" x="9144000" y="3490913"/>
          <p14:tracePt t="65252" x="9126538" y="3490913"/>
          <p14:tracePt t="65259" x="9099550" y="3490913"/>
          <p14:tracePt t="65266" x="9072563" y="3490913"/>
          <p14:tracePt t="65273" x="9055100" y="3490913"/>
          <p14:tracePt t="65280" x="9047163" y="3481388"/>
          <p14:tracePt t="65286" x="9037638" y="3481388"/>
          <p14:tracePt t="65293" x="9029700" y="3481388"/>
          <p14:tracePt t="65300" x="9020175" y="3481388"/>
          <p14:tracePt t="65306" x="9002713" y="3481388"/>
          <p14:tracePt t="65313" x="8985250" y="3481388"/>
          <p14:tracePt t="65320" x="8975725" y="3481388"/>
          <p14:tracePt t="65329" x="8967788" y="3481388"/>
          <p14:tracePt t="65334" x="8958263" y="3481388"/>
          <p14:tracePt t="65340" x="8950325" y="3481388"/>
          <p14:tracePt t="65347" x="8940800" y="3481388"/>
          <p14:tracePt t="65354" x="8931275" y="3481388"/>
          <p14:tracePt t="65363" x="8923338" y="3481388"/>
          <p14:tracePt t="65368" x="8913813" y="3481388"/>
          <p14:tracePt t="65375" x="8905875" y="3481388"/>
          <p14:tracePt t="65381" x="8896350" y="3481388"/>
          <p14:tracePt t="65388" x="8888413" y="3481388"/>
          <p14:tracePt t="65402" x="8878888" y="3481388"/>
          <p14:tracePt t="65415" x="8869363" y="3481388"/>
          <p14:tracePt t="65422" x="8861425" y="3481388"/>
          <p14:tracePt t="65429" x="8851900" y="3481388"/>
          <p14:tracePt t="65436" x="8843963" y="3481388"/>
          <p14:tracePt t="65443" x="8834438" y="3481388"/>
          <p14:tracePt t="65477" x="8826500" y="3490913"/>
          <p14:tracePt t="65491" x="8816975" y="3490913"/>
          <p14:tracePt t="65497" x="8816975" y="3500438"/>
          <p14:tracePt t="65512" x="8809038" y="3508375"/>
          <p14:tracePt t="65525" x="8799513" y="3508375"/>
          <p14:tracePt t="65531" x="8799513" y="3517900"/>
          <p14:tracePt t="65538" x="8789988" y="3517900"/>
          <p14:tracePt t="65565" x="8789988" y="3525838"/>
          <p14:tracePt t="65579" x="8789988" y="3535363"/>
          <p14:tracePt t="65592" x="8789988" y="3543300"/>
          <p14:tracePt t="65606" x="8789988" y="3552825"/>
          <p14:tracePt t="65627" x="8789988" y="3562350"/>
          <p14:tracePt t="65633" x="8789988" y="3570288"/>
          <p14:tracePt t="65654" x="8789988" y="3579813"/>
          <p14:tracePt t="65661" x="8789988" y="3587750"/>
          <p14:tracePt t="65667" x="8789988" y="3597275"/>
          <p14:tracePt t="65674" x="8789988" y="3614738"/>
          <p14:tracePt t="65681" x="8789988" y="3622675"/>
          <p14:tracePt t="65688" x="8789988" y="3632200"/>
          <p14:tracePt t="65701" x="8799513" y="3649663"/>
          <p14:tracePt t="65708" x="8799513" y="3659188"/>
          <p14:tracePt t="65715" x="8809038" y="3667125"/>
          <p14:tracePt t="65722" x="8809038" y="3676650"/>
          <p14:tracePt t="65729" x="8809038" y="3694113"/>
          <p14:tracePt t="65735" x="8816975" y="3694113"/>
          <p14:tracePt t="65742" x="8816975" y="3703638"/>
          <p14:tracePt t="65749" x="8826500" y="3721100"/>
          <p14:tracePt t="65756" x="8826500" y="3729038"/>
          <p14:tracePt t="65763" x="8826500" y="3738563"/>
          <p14:tracePt t="65769" x="8834438" y="3746500"/>
          <p14:tracePt t="65776" x="8834438" y="3756025"/>
          <p14:tracePt t="65783" x="8843963" y="3756025"/>
          <p14:tracePt t="65790" x="8843963" y="3765550"/>
          <p14:tracePt t="65797" x="8851900" y="3773488"/>
          <p14:tracePt t="65803" x="8861425" y="3783013"/>
          <p14:tracePt t="65811" x="8869363" y="3783013"/>
          <p14:tracePt t="65817" x="8896350" y="3800475"/>
          <p14:tracePt t="65824" x="8913813" y="3817938"/>
          <p14:tracePt t="65831" x="8940800" y="3835400"/>
          <p14:tracePt t="65837" x="8975725" y="3862388"/>
          <p14:tracePt t="65846" x="9002713" y="3870325"/>
          <p14:tracePt t="65851" x="9029700" y="3887788"/>
          <p14:tracePt t="65858" x="9064625" y="3897313"/>
          <p14:tracePt t="65865" x="9091613" y="3906838"/>
          <p14:tracePt t="65871" x="9117013" y="3914775"/>
          <p14:tracePt t="65879" x="9153525" y="3924300"/>
          <p14:tracePt t="65885" x="9178925" y="3932238"/>
          <p14:tracePt t="65892" x="9205913" y="3949700"/>
          <p14:tracePt t="65898" x="9223375" y="3959225"/>
          <p14:tracePt t="65905" x="9250363" y="3959225"/>
          <p14:tracePt t="65913" x="9285288" y="3968750"/>
          <p14:tracePt t="65919" x="9312275" y="3968750"/>
          <p14:tracePt t="65926" x="9337675" y="3976688"/>
          <p14:tracePt t="65933" x="9364663" y="3976688"/>
          <p14:tracePt t="65940" x="9399588" y="3976688"/>
          <p14:tracePt t="65946" x="9426575" y="3976688"/>
          <p14:tracePt t="65953" x="9453563" y="3976688"/>
          <p14:tracePt t="65960" x="9478963" y="3976688"/>
          <p14:tracePt t="65967" x="9523413" y="3976688"/>
          <p14:tracePt t="65973" x="9559925" y="3976688"/>
          <p14:tracePt t="65980" x="9602788" y="3976688"/>
          <p14:tracePt t="65987" x="9639300" y="3976688"/>
          <p14:tracePt t="65995" x="9682163" y="3959225"/>
          <p14:tracePt t="66001" x="9709150" y="3959225"/>
          <p14:tracePt t="66007" x="9753600" y="3959225"/>
          <p14:tracePt t="66014" x="9788525" y="3949700"/>
          <p14:tracePt t="66021" x="9815513" y="3949700"/>
          <p14:tracePt t="66029" x="9859963" y="3949700"/>
          <p14:tracePt t="66035" x="9885363" y="3941763"/>
          <p14:tracePt t="66042" x="9929813" y="3941763"/>
          <p14:tracePt t="66048" x="9956800" y="3932238"/>
          <p14:tracePt t="66055" x="9983788" y="3924300"/>
          <p14:tracePt t="66062" x="10001250" y="3914775"/>
          <p14:tracePt t="66069" x="10036175" y="3906838"/>
          <p14:tracePt t="66076" x="10053638" y="3906838"/>
          <p14:tracePt t="66082" x="10071100" y="3897313"/>
          <p14:tracePt t="66089" x="10088563" y="3887788"/>
          <p14:tracePt t="66097" x="10107613" y="3887788"/>
          <p14:tracePt t="66103" x="10107613" y="3879850"/>
          <p14:tracePt t="66110" x="10125075" y="3879850"/>
          <p14:tracePt t="66116" x="10133013" y="3870325"/>
          <p14:tracePt t="66123" x="10150475" y="3870325"/>
          <p14:tracePt t="66137" x="10160000" y="3862388"/>
          <p14:tracePt t="66145" x="10169525" y="3862388"/>
          <p14:tracePt t="66150" x="10177463" y="3852863"/>
          <p14:tracePt t="66157" x="10186988" y="3852863"/>
          <p14:tracePt t="66164" x="10194925" y="3852863"/>
          <p14:tracePt t="66171" x="10204450" y="3852863"/>
          <p14:tracePt t="66179" x="10221913" y="3852863"/>
          <p14:tracePt t="66185" x="10231438" y="3844925"/>
          <p14:tracePt t="66191" x="10239375" y="3844925"/>
          <p14:tracePt t="66198" x="10239375" y="3835400"/>
          <p14:tracePt t="66205" x="10248900" y="3835400"/>
          <p14:tracePt t="66212" x="10256838" y="3835400"/>
          <p14:tracePt t="66219" x="10256838" y="3827463"/>
          <p14:tracePt t="66225" x="10266363" y="3827463"/>
          <p14:tracePt t="66232" x="10274300" y="3817938"/>
          <p14:tracePt t="66239" x="10291763" y="3817938"/>
          <p14:tracePt t="66246" x="10291763" y="3808413"/>
          <p14:tracePt t="66260" x="10301288" y="3808413"/>
          <p14:tracePt t="66266" x="10310813" y="3800475"/>
          <p14:tracePt t="66273" x="10318750" y="3800475"/>
          <p14:tracePt t="66280" x="10328275" y="3800475"/>
          <p14:tracePt t="66295" x="10336213" y="3800475"/>
          <p14:tracePt t="66307" x="10345738" y="3800475"/>
          <p14:tracePt t="66402" x="10345738" y="3808413"/>
          <p14:tracePt t="66410" x="10345738" y="3827463"/>
          <p14:tracePt t="66416" x="10345738" y="3835400"/>
          <p14:tracePt t="66423" x="10345738" y="3852863"/>
          <p14:tracePt t="66430" x="10336213" y="3870325"/>
          <p14:tracePt t="66436" x="10310813" y="3887788"/>
          <p14:tracePt t="67345" x="10283825" y="3897313"/>
          <p14:tracePt t="67345" x="10256838" y="3914775"/>
          <p14:tracePt t="67345" x="10186988" y="3949700"/>
          <p14:tracePt t="67345" x="10107613" y="3976688"/>
          <p14:tracePt t="67345" x="10001250" y="4021138"/>
          <p14:tracePt t="67345" x="9867900" y="4065588"/>
          <p14:tracePt t="67345" x="9736138" y="4117975"/>
          <p14:tracePt t="67345" x="9647238" y="4162425"/>
          <p14:tracePt t="67345" x="9567863" y="4189413"/>
          <p14:tracePt t="67345" x="9523413" y="4206875"/>
          <p14:tracePt t="67345" x="9505950" y="4206875"/>
          <p14:tracePt t="67345" x="9488488" y="4214813"/>
          <p14:tracePt t="67345" x="9478963" y="4214813"/>
          <p14:tracePt t="67345" x="9471025" y="4214813"/>
          <p14:tracePt t="67345" x="9426575" y="4233863"/>
          <p14:tracePt t="67345" x="9391650" y="4276725"/>
          <p14:tracePt t="67345" x="9356725" y="4303713"/>
          <p14:tracePt t="67345" x="9320213" y="4330700"/>
          <p14:tracePt t="67345" x="9294813" y="4365625"/>
          <p14:tracePt t="67345" x="9240838" y="4400550"/>
          <p14:tracePt t="67345" x="9215438" y="4427538"/>
          <p14:tracePt t="67345" x="9170988" y="4462463"/>
          <p14:tracePt t="67345" x="9134475" y="4498975"/>
          <p14:tracePt t="67345" x="9091613" y="4533900"/>
          <p14:tracePt t="67345" x="9064625" y="4560888"/>
          <p14:tracePt t="67345" x="9029700" y="4586288"/>
          <p14:tracePt t="67345" x="9012238" y="4613275"/>
          <p14:tracePt t="67345" x="8975725" y="4640263"/>
          <p14:tracePt t="67345" x="8958263" y="4657725"/>
          <p14:tracePt t="67345" x="8940800" y="4675188"/>
          <p14:tracePt t="67345" x="8923338" y="4684713"/>
          <p14:tracePt t="67345" x="8905875" y="4702175"/>
          <p14:tracePt t="67345" x="8888413" y="4710113"/>
          <p14:tracePt t="67345" x="8878888" y="4719638"/>
          <p14:tracePt t="67345" x="8861425" y="4727575"/>
          <p14:tracePt t="67345" x="8851900" y="4737100"/>
          <p14:tracePt t="67345" x="8851900" y="4745038"/>
          <p14:tracePt t="67345" x="8851900" y="4754563"/>
          <p14:tracePt t="67345" x="8843963" y="4754563"/>
          <p14:tracePt t="67345" x="8834438" y="4754563"/>
          <p14:tracePt t="67345" x="8826500" y="4764088"/>
          <p14:tracePt t="67345" x="8816975" y="4772025"/>
          <p14:tracePt t="67345" x="8809038" y="4772025"/>
          <p14:tracePt t="67345" x="8799513" y="4772025"/>
          <p14:tracePt t="67345" x="8789988" y="4772025"/>
          <p14:tracePt t="67345" x="8782050" y="4772025"/>
          <p14:tracePt t="67345" x="8772525" y="4764088"/>
          <p14:tracePt t="67345" x="8764588" y="4764088"/>
          <p14:tracePt t="67345" x="8764588" y="4754563"/>
          <p14:tracePt t="67345" x="8755063" y="4754563"/>
          <p14:tracePt t="67345" x="8755063" y="4745038"/>
          <p14:tracePt t="67345" x="8747125" y="4737100"/>
          <p14:tracePt t="67345" x="8747125" y="4727575"/>
          <p14:tracePt t="67345" x="8737600" y="4727575"/>
          <p14:tracePt t="67345" x="8728075" y="4727575"/>
          <p14:tracePt t="67345" x="8728075" y="4719638"/>
          <p14:tracePt t="67345" x="8728075" y="4710113"/>
          <p14:tracePt t="67345" x="8728075" y="4702175"/>
          <p14:tracePt t="67345" x="8720138" y="4702175"/>
          <p14:tracePt t="67345" x="8720138" y="4692650"/>
          <p14:tracePt t="67345" x="8720138" y="4684713"/>
          <p14:tracePt t="67345" x="8720138" y="4675188"/>
          <p14:tracePt t="67345" x="8720138" y="4665663"/>
          <p14:tracePt t="67345" x="8720138" y="4657725"/>
          <p14:tracePt t="67345" x="8720138" y="4648200"/>
          <p14:tracePt t="67345" x="8720138" y="4640263"/>
          <p14:tracePt t="67345" x="8720138" y="4630738"/>
          <p14:tracePt t="67345" x="8720138" y="4622800"/>
          <p14:tracePt t="67345" x="8720138" y="4613275"/>
          <p14:tracePt t="67345" x="8720138" y="4595813"/>
          <p14:tracePt t="67345" x="8728075" y="4586288"/>
          <p14:tracePt t="67345" x="8728075" y="4578350"/>
          <p14:tracePt t="67345" x="8728075" y="4568825"/>
          <p14:tracePt t="67345" x="8728075" y="4560888"/>
          <p14:tracePt t="67345" x="8728075" y="4551363"/>
          <p14:tracePt t="67345" x="8728075" y="4541838"/>
          <p14:tracePt t="67345" x="8728075" y="4533900"/>
          <p14:tracePt t="67345" x="8728075" y="4524375"/>
          <p14:tracePt t="67345" x="8737600" y="4524375"/>
          <p14:tracePt t="67345" x="8737600" y="4516438"/>
          <p14:tracePt t="67345" x="8737600" y="4506913"/>
          <p14:tracePt t="67345" x="8737600" y="4498975"/>
          <p14:tracePt t="67345" x="8747125" y="4479925"/>
          <p14:tracePt t="67345" x="8755063" y="4462463"/>
          <p14:tracePt t="67345" x="8764588" y="4445000"/>
          <p14:tracePt t="67345" x="8772525" y="4437063"/>
          <p14:tracePt t="67345" x="8772525" y="4419600"/>
          <p14:tracePt t="67345" x="8782050" y="4410075"/>
          <p14:tracePt t="67345" x="8782050" y="4400550"/>
          <p14:tracePt t="67345" x="8789988" y="4392613"/>
          <p14:tracePt t="67345" x="8789988" y="4383088"/>
          <p14:tracePt t="67345" x="8789988" y="4365625"/>
          <p14:tracePt t="67345" x="8799513" y="4357688"/>
          <p14:tracePt t="67345" x="8799513" y="4348163"/>
          <p14:tracePt t="67345" x="8799513" y="4338638"/>
          <p14:tracePt t="67345" x="8799513" y="4330700"/>
          <p14:tracePt t="67345" x="8799513" y="4321175"/>
          <p14:tracePt t="67464" x="8782050" y="4313238"/>
          <p14:tracePt t="67469" x="8782050" y="4303713"/>
          <p14:tracePt t="67503" x="8782050" y="4295775"/>
          <p14:tracePt t="67551" x="8789988" y="4295775"/>
          <p14:tracePt t="67558" x="8789988" y="4286250"/>
          <p14:tracePt t="67565" x="8799513" y="4286250"/>
          <p14:tracePt t="67578" x="8809038" y="4276725"/>
          <p14:tracePt t="67592" x="8809038" y="4268788"/>
          <p14:tracePt t="67601" x="8816975" y="4268788"/>
          <p14:tracePt t="67605" x="8816975" y="4259263"/>
          <p14:tracePt t="69701" x="8843963" y="4259263"/>
          <p14:tracePt t="69708" x="8888413" y="4259263"/>
          <p14:tracePt t="69715" x="8940800" y="4259263"/>
          <p14:tracePt t="69721" x="8985250" y="4259263"/>
          <p14:tracePt t="69728" x="9037638" y="4259263"/>
          <p14:tracePt t="69735" x="9072563" y="4268788"/>
          <p14:tracePt t="69742" x="9134475" y="4286250"/>
          <p14:tracePt t="69748" x="9188450" y="4295775"/>
          <p14:tracePt t="69755" x="9285288" y="4303713"/>
          <p14:tracePt t="69763" x="9391650" y="4321175"/>
          <p14:tracePt t="69769" x="9498013" y="4348163"/>
          <p14:tracePt t="69776" x="9612313" y="4365625"/>
          <p14:tracePt t="69782" x="9701213" y="4375150"/>
          <p14:tracePt t="69790" x="9788525" y="4392613"/>
          <p14:tracePt t="69796" x="9867900" y="4400550"/>
          <p14:tracePt t="69803" x="9921875" y="4410075"/>
          <p14:tracePt t="69810" x="9966325" y="4419600"/>
          <p14:tracePt t="69817" x="10001250" y="4419600"/>
          <p14:tracePt t="69824" x="10036175" y="4437063"/>
          <p14:tracePt t="69832" x="10063163" y="4437063"/>
          <p14:tracePt t="69837" x="10088563" y="4445000"/>
          <p14:tracePt t="69844" x="10115550" y="4445000"/>
          <p14:tracePt t="69851" x="10133013" y="4445000"/>
          <p14:tracePt t="69858" x="10150475" y="4445000"/>
          <p14:tracePt t="69865" x="10169525" y="4445000"/>
          <p14:tracePt t="69872" x="10186988" y="4445000"/>
          <p14:tracePt t="69878" x="10212388" y="4445000"/>
          <p14:tracePt t="69885" x="10231438" y="4445000"/>
          <p14:tracePt t="69891" x="10239375" y="4445000"/>
          <p14:tracePt t="69899" x="10256838" y="4437063"/>
          <p14:tracePt t="69912" x="10266363" y="4437063"/>
          <p14:tracePt t="69919" x="10274300" y="4427538"/>
          <p14:tracePt t="69933" x="10283825" y="4419600"/>
          <p14:tracePt t="69947" x="10283825" y="4410075"/>
          <p14:tracePt t="69960" x="10283825" y="4400550"/>
          <p14:tracePt t="69994" x="10283825" y="4392613"/>
          <p14:tracePt t="70035" x="10283825" y="4383088"/>
          <p14:tracePt t="70041" x="10274300" y="4383088"/>
          <p14:tracePt t="70048" x="10266363" y="4375150"/>
          <p14:tracePt t="70055" x="10231438" y="4375150"/>
          <p14:tracePt t="70062" x="10194925" y="4375150"/>
          <p14:tracePt t="70069" x="10150475" y="4375150"/>
          <p14:tracePt t="70075" x="10088563" y="4375150"/>
          <p14:tracePt t="70082" x="10009188" y="4375150"/>
          <p14:tracePt t="70089" x="9939338" y="4375150"/>
          <p14:tracePt t="70096" x="9867900" y="4375150"/>
          <p14:tracePt t="70103" x="9798050" y="4375150"/>
          <p14:tracePt t="70109" x="9744075" y="4375150"/>
          <p14:tracePt t="70116" x="9674225" y="4375150"/>
          <p14:tracePt t="70123" x="9612313" y="4375150"/>
          <p14:tracePt t="70132" x="9559925" y="4375150"/>
          <p14:tracePt t="70136" x="9505950" y="4375150"/>
          <p14:tracePt t="70144" x="9453563" y="4375150"/>
          <p14:tracePt t="70150" x="9391650" y="4383088"/>
          <p14:tracePt t="70157" x="9356725" y="4383088"/>
          <p14:tracePt t="70166" x="9302750" y="4383088"/>
          <p14:tracePt t="70171" x="9240838" y="4400550"/>
          <p14:tracePt t="70177" x="9196388" y="4410075"/>
          <p14:tracePt t="70184" x="9161463" y="4410075"/>
          <p14:tracePt t="70191" x="9134475" y="4419600"/>
          <p14:tracePt t="70199" x="9099550" y="4419600"/>
          <p14:tracePt t="70205" x="9072563" y="4427538"/>
          <p14:tracePt t="70211" x="9055100" y="4427538"/>
          <p14:tracePt t="70218" x="9029700" y="4437063"/>
          <p14:tracePt t="70225" x="9002713" y="4445000"/>
          <p14:tracePt t="70231" x="8958263" y="4445000"/>
          <p14:tracePt t="70239" x="8905875" y="4462463"/>
          <p14:tracePt t="70246" x="8861425" y="4471988"/>
          <p14:tracePt t="70252" x="8809038" y="4471988"/>
          <p14:tracePt t="70259" x="8737600" y="4479925"/>
          <p14:tracePt t="70266" x="8675688" y="4489450"/>
          <p14:tracePt t="70273" x="8640763" y="4506913"/>
          <p14:tracePt t="70280" x="8596313" y="4506913"/>
          <p14:tracePt t="70286" x="8561388" y="4516438"/>
          <p14:tracePt t="70293" x="8516938" y="4516438"/>
          <p14:tracePt t="70300" x="8489950" y="4524375"/>
          <p14:tracePt t="70307" x="8462963" y="4524375"/>
          <p14:tracePt t="70315" x="8428038" y="4533900"/>
          <p14:tracePt t="70320" x="8410575" y="4533900"/>
          <p14:tracePt t="70327" x="8393113" y="4533900"/>
          <p14:tracePt t="70334" x="8375650" y="4541838"/>
          <p14:tracePt t="70341" x="8358188" y="4541838"/>
          <p14:tracePt t="70354" x="8348663" y="4541838"/>
          <p14:tracePt t="70362" x="8340725" y="4541838"/>
          <p14:tracePt t="70368" x="8331200" y="4541838"/>
          <p14:tracePt t="70375" x="8321675" y="4541838"/>
          <p14:tracePt t="70388" x="8313738" y="4541838"/>
          <p14:tracePt t="70395" x="8304213" y="4541838"/>
          <p14:tracePt t="70416" x="8304213" y="4533900"/>
          <p14:tracePt t="70430" x="8296275" y="4524375"/>
          <p14:tracePt t="70443" x="8286750" y="4524375"/>
          <p14:tracePt t="70464" x="8286750" y="4516438"/>
          <p14:tracePt t="70477" x="8286750" y="4506913"/>
          <p14:tracePt t="70497" x="8286750" y="4498975"/>
          <p14:tracePt t="70511" x="8286750" y="4489450"/>
          <p14:tracePt t="70518" x="8296275" y="4489450"/>
          <p14:tracePt t="70532" x="8296275" y="4479925"/>
          <p14:tracePt t="70552" x="8304213" y="4479925"/>
          <p14:tracePt t="70559" x="8304213" y="4471988"/>
          <p14:tracePt t="70565" x="8313738" y="4471988"/>
          <p14:tracePt t="70579" x="8331200" y="4471988"/>
          <p14:tracePt t="70586" x="8358188" y="4454525"/>
          <p14:tracePt t="70592" x="8402638" y="4445000"/>
          <p14:tracePt t="70599" x="8455025" y="4445000"/>
          <p14:tracePt t="70606" x="8534400" y="4419600"/>
          <p14:tracePt t="70614" x="8623300" y="4410075"/>
          <p14:tracePt t="70620" x="8710613" y="4400550"/>
          <p14:tracePt t="70627" x="8809038" y="4383088"/>
          <p14:tracePt t="70633" x="8913813" y="4375150"/>
          <p14:tracePt t="70640" x="9002713" y="4357688"/>
          <p14:tracePt t="70647" x="9099550" y="4348163"/>
          <p14:tracePt t="70654" x="9188450" y="4348163"/>
          <p14:tracePt t="70660" x="9258300" y="4348163"/>
          <p14:tracePt t="70667" x="9347200" y="4348163"/>
          <p14:tracePt t="70674" x="9418638" y="4348163"/>
          <p14:tracePt t="70681" x="9505950" y="4348163"/>
          <p14:tracePt t="70688" x="9577388" y="4348163"/>
          <p14:tracePt t="70695" x="9647238" y="4348163"/>
          <p14:tracePt t="70701" x="9726613" y="4348163"/>
          <p14:tracePt t="70708" x="9780588" y="4348163"/>
          <p14:tracePt t="70715" x="9832975" y="4348163"/>
          <p14:tracePt t="70722" x="9885363" y="4348163"/>
          <p14:tracePt t="70729" x="9947275" y="4357688"/>
          <p14:tracePt t="70735" x="9974263" y="4357688"/>
          <p14:tracePt t="70742" x="10018713" y="4365625"/>
          <p14:tracePt t="70749" x="10053638" y="4365625"/>
          <p14:tracePt t="70756" x="10088563" y="4375150"/>
          <p14:tracePt t="70765" x="10115550" y="4375150"/>
          <p14:tracePt t="70769" x="10133013" y="4383088"/>
          <p14:tracePt t="70776" x="10142538" y="4383088"/>
          <p14:tracePt t="70797" x="10150475" y="4383088"/>
          <p14:tracePt t="70817" x="10160000" y="4383088"/>
          <p14:tracePt t="70858" x="10142538" y="4383088"/>
          <p14:tracePt t="70865" x="10125075" y="4375150"/>
          <p14:tracePt t="70871" x="10098088" y="4348163"/>
          <p14:tracePt t="70878" x="10053638" y="4330700"/>
          <p14:tracePt t="70885" x="9991725" y="4295775"/>
          <p14:tracePt t="70892" x="9929813" y="4259263"/>
          <p14:tracePt t="70899" x="9850438" y="4206875"/>
          <p14:tracePt t="70905" x="9771063" y="4152900"/>
          <p14:tracePt t="70914" x="9709150" y="4100513"/>
          <p14:tracePt t="70919" x="9647238" y="4048125"/>
          <p14:tracePt t="70926" x="9585325" y="4011613"/>
          <p14:tracePt t="70933" x="9523413" y="3986213"/>
          <p14:tracePt t="70939" x="9478963" y="3968750"/>
          <p14:tracePt t="70947" x="9436100" y="3941763"/>
          <p14:tracePt t="70954" x="9391650" y="3932238"/>
          <p14:tracePt t="70960" x="9356725" y="3906838"/>
          <p14:tracePt t="70967" x="9320213" y="3906838"/>
          <p14:tracePt t="70974" x="9294813" y="3897313"/>
          <p14:tracePt t="70981" x="9267825" y="3897313"/>
          <p14:tracePt t="70987" x="9240838" y="3887788"/>
          <p14:tracePt t="70994" x="9223375" y="3887788"/>
          <p14:tracePt t="71001" x="9205913" y="3887788"/>
          <p14:tracePt t="71008" x="9188450" y="3887788"/>
          <p14:tracePt t="71014" x="9153525" y="3879850"/>
          <p14:tracePt t="71021" x="9144000" y="3879850"/>
          <p14:tracePt t="71029" x="9109075" y="3879850"/>
          <p14:tracePt t="71035" x="9091613" y="3870325"/>
          <p14:tracePt t="71042" x="9064625" y="3870325"/>
          <p14:tracePt t="71049" x="9055100" y="3870325"/>
          <p14:tracePt t="71055" x="9029700" y="3862388"/>
          <p14:tracePt t="71063" x="9012238" y="3862388"/>
          <p14:tracePt t="71069" x="8985250" y="3862388"/>
          <p14:tracePt t="71076" x="8967788" y="3852863"/>
          <p14:tracePt t="71082" x="8940800" y="3852863"/>
          <p14:tracePt t="71089" x="8923338" y="3844925"/>
          <p14:tracePt t="71098" x="8896350" y="3844925"/>
          <p14:tracePt t="71103" x="8878888" y="3844925"/>
          <p14:tracePt t="71110" x="8851900" y="3844925"/>
          <p14:tracePt t="71117" x="8834438" y="3844925"/>
          <p14:tracePt t="71123" x="8799513" y="3844925"/>
          <p14:tracePt t="71131" x="8782050" y="3844925"/>
          <p14:tracePt t="71137" x="8755063" y="3852863"/>
          <p14:tracePt t="71144" x="8728075" y="3862388"/>
          <p14:tracePt t="71150" x="8693150" y="3870325"/>
          <p14:tracePt t="71157" x="8666163" y="3897313"/>
          <p14:tracePt t="71164" x="8640763" y="3914775"/>
          <p14:tracePt t="71171" x="8605838" y="3932238"/>
          <p14:tracePt t="71178" x="8578850" y="3968750"/>
          <p14:tracePt t="71185" x="8543925" y="3994150"/>
          <p14:tracePt t="71192" x="8499475" y="4030663"/>
          <p14:tracePt t="71199" x="8472488" y="4065588"/>
          <p14:tracePt t="71205" x="8437563" y="4092575"/>
          <p14:tracePt t="71213" x="8393113" y="4110038"/>
          <p14:tracePt t="71219" x="8366125" y="4144963"/>
          <p14:tracePt t="71225" x="8348663" y="4162425"/>
          <p14:tracePt t="71232" x="8313738" y="4179888"/>
          <p14:tracePt t="71247" x="8278813" y="4206875"/>
          <p14:tracePt t="71253" x="8259763" y="4233863"/>
          <p14:tracePt t="71259" x="8251825" y="4233863"/>
          <p14:tracePt t="71266" x="8234363" y="4241800"/>
          <p14:tracePt t="71273" x="8224838" y="4241800"/>
          <p14:tracePt t="71281" x="8224838" y="4251325"/>
          <p14:tracePt t="71287" x="8207375" y="4259263"/>
          <p14:tracePt t="71300" x="8199438" y="4259263"/>
          <p14:tracePt t="71307" x="8189913" y="4268788"/>
          <p14:tracePt t="71313" x="8180388" y="4268788"/>
          <p14:tracePt t="71321" x="8172450" y="4276725"/>
          <p14:tracePt t="71328" x="8162925" y="4276725"/>
          <p14:tracePt t="71334" x="8162925" y="4286250"/>
          <p14:tracePt t="71348" x="8154988" y="4286250"/>
          <p14:tracePt t="71355" x="8145463" y="4295775"/>
          <p14:tracePt t="71362" x="8137525" y="4295775"/>
          <p14:tracePt t="71368" x="8128000" y="4295775"/>
          <p14:tracePt t="71375" x="8118475" y="4295775"/>
          <p14:tracePt t="71382" x="8118475" y="4303713"/>
          <p14:tracePt t="71389" x="8110538" y="4303713"/>
          <p14:tracePt t="71402" x="8110538" y="4313238"/>
          <p14:tracePt t="71409" x="8101013" y="4313238"/>
          <p14:tracePt t="71430" x="8093075" y="4313238"/>
          <p14:tracePt t="71443" x="8083550" y="4313238"/>
          <p14:tracePt t="71729" x="8075613" y="4313238"/>
          <p14:tracePt t="71750" x="8066088" y="4321175"/>
          <p14:tracePt t="71764" x="8066088" y="4330700"/>
          <p14:tracePt t="71770" x="8056563" y="4330700"/>
          <p14:tracePt t="71776" x="8048625" y="4338638"/>
          <p14:tracePt t="71783" x="8031163" y="4348163"/>
          <p14:tracePt t="71790" x="8013700" y="4357688"/>
          <p14:tracePt t="71797" x="8004175" y="4365625"/>
          <p14:tracePt t="71804" x="7986713" y="4375150"/>
          <p14:tracePt t="71811" x="7969250" y="4383088"/>
          <p14:tracePt t="71817" x="7959725" y="4392613"/>
          <p14:tracePt t="71824" x="7934325" y="4410075"/>
          <p14:tracePt t="71831" x="7924800" y="4419600"/>
          <p14:tracePt t="71838" x="7915275" y="4427538"/>
          <p14:tracePt t="71845" x="7889875" y="4437063"/>
          <p14:tracePt t="71851" x="7889875" y="4445000"/>
          <p14:tracePt t="71858" x="7872413" y="4454525"/>
          <p14:tracePt t="71865" x="7853363" y="4462463"/>
          <p14:tracePt t="71872" x="7845425" y="4462463"/>
          <p14:tracePt t="71886" x="7835900" y="4471988"/>
          <p14:tracePt t="71892" x="7827963" y="4471988"/>
          <p14:tracePt t="71899" x="7818438" y="4479925"/>
          <p14:tracePt t="71906" x="7810500" y="4479925"/>
          <p14:tracePt t="71920" x="7800975" y="4489450"/>
          <p14:tracePt t="71933" x="7793038" y="4489450"/>
          <p14:tracePt t="71940" x="7783513" y="4489450"/>
          <p14:tracePt t="71946" x="7773988" y="4498975"/>
          <p14:tracePt t="71954" x="7766050" y="4498975"/>
          <p14:tracePt t="71960" x="7756525" y="4498975"/>
          <p14:tracePt t="71967" x="7756525" y="4506913"/>
          <p14:tracePt t="71982" x="7748588" y="4516438"/>
          <p14:tracePt t="71988" x="7739063" y="4516438"/>
          <p14:tracePt t="71995" x="7731125" y="4516438"/>
          <p14:tracePt t="72001" x="7721600" y="4524375"/>
          <p14:tracePt t="72008" x="7712075" y="4524375"/>
          <p14:tracePt t="72022" x="7704138" y="4524375"/>
          <p14:tracePt t="72031" x="7704138" y="4533900"/>
          <p14:tracePt t="72035" x="7694613" y="4533900"/>
          <p14:tracePt t="72042" x="7686675" y="4533900"/>
          <p14:tracePt t="72049" x="7677150" y="4533900"/>
          <p14:tracePt t="72056" x="7669213" y="4533900"/>
          <p14:tracePt t="72064" x="7659688" y="4533900"/>
          <p14:tracePt t="72069" x="7650163" y="4541838"/>
          <p14:tracePt t="72083" x="7632700" y="4551363"/>
          <p14:tracePt t="72090" x="7624763" y="4551363"/>
          <p14:tracePt t="72097" x="7615238" y="4560888"/>
          <p14:tracePt t="72103" x="7607300" y="4560888"/>
          <p14:tracePt t="72110" x="7589838" y="4568825"/>
          <p14:tracePt t="72117" x="7570788" y="4568825"/>
          <p14:tracePt t="72124" x="7553325" y="4578350"/>
          <p14:tracePt t="72130" x="7535863" y="4586288"/>
          <p14:tracePt t="72138" x="7518400" y="4586288"/>
          <p14:tracePt t="72145" x="7491413" y="4595813"/>
          <p14:tracePt t="72151" x="7473950" y="4603750"/>
          <p14:tracePt t="72158" x="7446963" y="4613275"/>
          <p14:tracePt t="72165" x="7429500" y="4622800"/>
          <p14:tracePt t="72172" x="7412038" y="4630738"/>
          <p14:tracePt t="72179" x="7394575" y="4640263"/>
          <p14:tracePt t="72185" x="7377113" y="4640263"/>
          <p14:tracePt t="72192" x="7342188" y="4665663"/>
          <p14:tracePt t="72199" x="7315200" y="4675188"/>
          <p14:tracePt t="72205" x="7288213" y="4684713"/>
          <p14:tracePt t="72213" x="7270750" y="4692650"/>
          <p14:tracePt t="72219" x="7253288" y="4702175"/>
          <p14:tracePt t="72226" x="7235825" y="4702175"/>
          <p14:tracePt t="72233" x="7218363" y="4710113"/>
          <p14:tracePt t="72239" x="7200900" y="4710113"/>
          <p14:tracePt t="72246" x="7191375" y="4719638"/>
          <p14:tracePt t="72263" x="7173913" y="4719638"/>
          <p14:tracePt t="72267" x="7164388" y="4727575"/>
          <p14:tracePt t="72273" x="7156450" y="4727575"/>
          <p14:tracePt t="72294" x="7146925" y="4727575"/>
          <p14:tracePt t="72301" x="7138988" y="4727575"/>
          <p14:tracePt t="72308" x="7129463" y="4727575"/>
          <p14:tracePt t="72315" x="7121525" y="4727575"/>
          <p14:tracePt t="72321" x="7112000" y="4727575"/>
          <p14:tracePt t="72335" x="7102475" y="4727575"/>
          <p14:tracePt t="72369" x="7094538" y="4727575"/>
          <p14:tracePt t="72566" x="7102475" y="4727575"/>
          <p14:tracePt t="72579" x="7112000" y="4727575"/>
          <p14:tracePt t="72593" x="7121525" y="4727575"/>
          <p14:tracePt t="72607" x="7129463" y="4727575"/>
          <p14:tracePt t="75499" x="7050088" y="4754563"/>
          <p14:tracePt t="75506" x="6926263" y="4799013"/>
          <p14:tracePt t="75513" x="6794500" y="4843463"/>
          <p14:tracePt t="75519" x="6670675" y="4878388"/>
          <p14:tracePt t="75527" x="6537325" y="4922838"/>
          <p14:tracePt t="75533" x="6413500" y="4949825"/>
          <p14:tracePt t="75540" x="6281738" y="4992688"/>
          <p14:tracePt t="75546" x="6157913" y="5019675"/>
          <p14:tracePt t="75553" x="6034088" y="5054600"/>
          <p14:tracePt t="75560" x="5910263" y="5064125"/>
          <p14:tracePt t="75567" x="5778500" y="5081588"/>
          <p14:tracePt t="75574" x="5672138" y="5108575"/>
          <p14:tracePt t="75581" x="5565775" y="5116513"/>
          <p14:tracePt t="75587" x="5468938" y="5133975"/>
          <p14:tracePt t="75594" x="5362575" y="5143500"/>
          <p14:tracePt t="75601" x="5273675" y="5143500"/>
          <p14:tracePt t="75608" x="5186363" y="5143500"/>
          <p14:tracePt t="75614" x="5124450" y="5160963"/>
          <p14:tracePt t="75621" x="5035550" y="5160963"/>
          <p14:tracePt t="75628" x="4965700" y="5160963"/>
          <p14:tracePt t="75635" x="4894263" y="5160963"/>
          <p14:tracePt t="75643" x="4824413" y="5153025"/>
          <p14:tracePt t="75649" x="4752975" y="5153025"/>
          <p14:tracePt t="75655" x="4673600" y="5143500"/>
          <p14:tracePt t="75662" x="4621213" y="5133975"/>
          <p14:tracePt t="75669" x="4559300" y="5133975"/>
          <p14:tracePt t="75677" x="4505325" y="5116513"/>
          <p14:tracePt t="75683" x="4443413" y="5108575"/>
          <p14:tracePt t="75690" x="4391025" y="5099050"/>
          <p14:tracePt t="75696" x="4329113" y="5081588"/>
          <p14:tracePt t="75703" x="4276725" y="5072063"/>
          <p14:tracePt t="75710" x="4232275" y="5064125"/>
          <p14:tracePt t="75717" x="4195763" y="5054600"/>
          <p14:tracePt t="75723" x="4152900" y="5046663"/>
          <p14:tracePt t="75730" x="4108450" y="5029200"/>
          <p14:tracePt t="75737" x="4081463" y="5010150"/>
          <p14:tracePt t="75744" x="4054475" y="5002213"/>
          <p14:tracePt t="75751" x="4011613" y="4992688"/>
          <p14:tracePt t="75757" x="3984625" y="4984750"/>
          <p14:tracePt t="75764" x="3940175" y="4975225"/>
          <p14:tracePt t="75771" x="3878263" y="4949825"/>
          <p14:tracePt t="75779" x="3825875" y="4940300"/>
          <p14:tracePt t="75785" x="3754438" y="4922838"/>
          <p14:tracePt t="75792" x="3657600" y="4913313"/>
          <p14:tracePt t="75798" x="3568700" y="4887913"/>
          <p14:tracePt t="75805" x="3471863" y="4868863"/>
          <p14:tracePt t="75813" x="3382963" y="4868863"/>
          <p14:tracePt t="75819" x="3278188" y="4860925"/>
          <p14:tracePt t="75828" x="3189288" y="4843463"/>
          <p14:tracePt t="75832" x="3074988" y="4833938"/>
          <p14:tracePt t="75839" x="3003550" y="4833938"/>
          <p14:tracePt t="75846" x="2916238" y="4833938"/>
          <p14:tracePt t="75853" x="2844800" y="4833938"/>
          <p14:tracePt t="75861" x="2773363" y="4833938"/>
          <p14:tracePt t="75866" x="2730500" y="4826000"/>
          <p14:tracePt t="75873" x="2693988" y="4826000"/>
          <p14:tracePt t="75880" x="2668588" y="4816475"/>
          <p14:tracePt t="75887" x="2651125" y="4816475"/>
          <p14:tracePt t="75894" x="2632075" y="4816475"/>
          <p14:tracePt t="75900" x="2624138" y="4816475"/>
          <p14:tracePt t="75907" x="2614613" y="4816475"/>
          <p14:tracePt t="75921" x="2606675" y="4806950"/>
          <p14:tracePt t="75948" x="2606675" y="4799013"/>
          <p14:tracePt t="75962" x="2606675" y="4789488"/>
          <p14:tracePt t="75982" x="2614613" y="4781550"/>
          <p14:tracePt t="75989" x="2641600" y="4772025"/>
          <p14:tracePt t="75996" x="2676525" y="4764088"/>
          <p14:tracePt t="76003" x="2738438" y="4754563"/>
          <p14:tracePt t="76011" x="2809875" y="4737100"/>
          <p14:tracePt t="76016" x="2906713" y="4727575"/>
          <p14:tracePt t="76023" x="3030538" y="4702175"/>
          <p14:tracePt t="76030" x="3171825" y="4702175"/>
          <p14:tracePt t="76037" x="3330575" y="4684713"/>
          <p14:tracePt t="76044" x="3506788" y="4657725"/>
          <p14:tracePt t="76050" x="3684588" y="4657725"/>
          <p14:tracePt t="76057" x="3860800" y="4640263"/>
          <p14:tracePt t="76064" x="4019550" y="4640263"/>
          <p14:tracePt t="76071" x="4160838" y="4640263"/>
          <p14:tracePt t="76078" x="4319588" y="4640263"/>
          <p14:tracePt t="76084" x="4470400" y="4640263"/>
          <p14:tracePt t="76091" x="4691063" y="4648200"/>
          <p14:tracePt t="76098" x="4948238" y="4648200"/>
          <p14:tracePt t="76105" x="5176838" y="4640263"/>
          <p14:tracePt t="76111" x="5441950" y="4622800"/>
          <p14:tracePt t="76118" x="5707063" y="4603750"/>
          <p14:tracePt t="76127" x="5989638" y="4603750"/>
          <p14:tracePt t="76132" x="6254750" y="4586288"/>
          <p14:tracePt t="76138" x="6519863" y="4568825"/>
          <p14:tracePt t="76145" x="6811963" y="4568825"/>
          <p14:tracePt t="76152" x="7077075" y="4578350"/>
          <p14:tracePt t="76160" x="7324725" y="4578350"/>
          <p14:tracePt t="76166" x="7518400" y="4595813"/>
          <p14:tracePt t="76173" x="7739063" y="4603750"/>
          <p14:tracePt t="76179" x="7934325" y="4603750"/>
          <p14:tracePt t="76186" x="8145463" y="4603750"/>
          <p14:tracePt t="76194" x="8340725" y="4622800"/>
          <p14:tracePt t="76200" x="8551863" y="4622800"/>
          <p14:tracePt t="76207" x="8747125" y="4622800"/>
          <p14:tracePt t="76213" x="8940800" y="4640263"/>
          <p14:tracePt t="76220" x="9134475" y="4648200"/>
          <p14:tracePt t="76228" x="9312275" y="4665663"/>
          <p14:tracePt t="76234" x="9505950" y="4684713"/>
          <p14:tracePt t="76241" x="9682163" y="4684713"/>
          <p14:tracePt t="76261" x="10142538" y="4692650"/>
          <p14:tracePt t="76268" x="10266363" y="4692650"/>
          <p14:tracePt t="76275" x="10390188" y="4692650"/>
          <p14:tracePt t="76282" x="10460038" y="4692650"/>
          <p14:tracePt t="76288" x="10548938" y="4692650"/>
          <p14:tracePt t="76295" x="10618788" y="4684713"/>
          <p14:tracePt t="76302" x="10698163" y="4665663"/>
          <p14:tracePt t="76310" x="10769600" y="4657725"/>
          <p14:tracePt t="76316" x="10814050" y="4648200"/>
          <p14:tracePt t="76322" x="10858500" y="4640263"/>
          <p14:tracePt t="76329" x="10883900" y="4622800"/>
          <p14:tracePt t="76336" x="10910888" y="4622800"/>
          <p14:tracePt t="76343" x="10937875" y="4613275"/>
          <p14:tracePt t="76350" x="10972800" y="4613275"/>
          <p14:tracePt t="76356" x="10990263" y="4603750"/>
          <p14:tracePt t="76363" x="11017250" y="4603750"/>
          <p14:tracePt t="76370" x="11025188" y="4603750"/>
          <p14:tracePt t="76376" x="11034713" y="4603750"/>
          <p14:tracePt t="76383" x="11044238" y="4603750"/>
          <p14:tracePt t="76391" x="11052175" y="4603750"/>
          <p14:tracePt t="76404" x="11061700" y="4603750"/>
          <p14:tracePt t="76425" x="11069638" y="4603750"/>
          <p14:tracePt t="76479" x="11061700" y="4603750"/>
          <p14:tracePt t="76486" x="11044238" y="4603750"/>
          <p14:tracePt t="76492" x="11025188" y="4613275"/>
          <p14:tracePt t="76499" x="10990263" y="4622800"/>
          <p14:tracePt t="76506" x="10945813" y="4648200"/>
          <p14:tracePt t="76513" x="10866438" y="4657725"/>
          <p14:tracePt t="76520" x="10779125" y="4702175"/>
          <p14:tracePt t="76526" x="10663238" y="4727575"/>
          <p14:tracePt t="76533" x="10539413" y="4754563"/>
          <p14:tracePt t="76541" x="10425113" y="4781550"/>
          <p14:tracePt t="76547" x="10301288" y="4799013"/>
          <p14:tracePt t="76554" x="10177463" y="4806950"/>
          <p14:tracePt t="76561" x="10036175" y="4826000"/>
          <p14:tracePt t="76567" x="9912350" y="4843463"/>
          <p14:tracePt t="76575" x="9753600" y="4843463"/>
          <p14:tracePt t="76581" x="9629775" y="4851400"/>
          <p14:tracePt t="76588" x="9505950" y="4868863"/>
          <p14:tracePt t="76595" x="9399588" y="4868863"/>
          <p14:tracePt t="76601" x="9267825" y="4878388"/>
          <p14:tracePt t="76610" x="9144000" y="4895850"/>
          <p14:tracePt t="76615" x="9020175" y="4905375"/>
          <p14:tracePt t="76622" x="8878888" y="4905375"/>
          <p14:tracePt t="76629" x="8755063" y="4905375"/>
          <p14:tracePt t="76635" x="8613775" y="4905375"/>
          <p14:tracePt t="76644" x="8472488" y="4905375"/>
          <p14:tracePt t="76649" x="8313738" y="4905375"/>
          <p14:tracePt t="76656" x="8207375" y="4905375"/>
          <p14:tracePt t="76662" x="8066088" y="4905375"/>
          <p14:tracePt t="76669" x="7942263" y="4887913"/>
          <p14:tracePt t="76677" x="7800975" y="4887913"/>
          <p14:tracePt t="76683" x="7677150" y="4887913"/>
          <p14:tracePt t="76690" x="7570788" y="4887913"/>
          <p14:tracePt t="76696" x="7483475" y="4887913"/>
          <p14:tracePt t="76703" x="7377113" y="4895850"/>
          <p14:tracePt t="76711" x="7253288" y="4895850"/>
          <p14:tracePt t="76717" x="7121525" y="4905375"/>
          <p14:tracePt t="76724" x="7015163" y="4905375"/>
          <p14:tracePt t="76731" x="6908800" y="4922838"/>
          <p14:tracePt t="76737" x="6802438" y="4940300"/>
          <p14:tracePt t="76744" x="6696075" y="4940300"/>
          <p14:tracePt t="76751" x="6591300" y="4949825"/>
          <p14:tracePt t="76759" x="6467475" y="4949825"/>
          <p14:tracePt t="76765" x="6343650" y="4949825"/>
          <p14:tracePt t="76771" x="6237288" y="4949825"/>
          <p14:tracePt t="76778" x="6113463" y="4949825"/>
          <p14:tracePt t="76785" x="6007100" y="4949825"/>
          <p14:tracePt t="76793" x="5875338" y="4967288"/>
          <p14:tracePt t="76799" x="5768975" y="4967288"/>
          <p14:tracePt t="76806" x="5645150" y="4967288"/>
          <p14:tracePt t="76812" x="5521325" y="4967288"/>
          <p14:tracePt t="76819" x="5414963" y="4975225"/>
          <p14:tracePt t="76827" x="5310188" y="4975225"/>
          <p14:tracePt t="76833" x="5203825" y="4975225"/>
          <p14:tracePt t="76840" x="5080000" y="4992688"/>
          <p14:tracePt t="76846" x="4973638" y="5002213"/>
          <p14:tracePt t="76853" x="4849813" y="5019675"/>
          <p14:tracePt t="76860" x="4718050" y="5029200"/>
          <p14:tracePt t="76867" x="4594225" y="5046663"/>
          <p14:tracePt t="76874" x="4470400" y="5064125"/>
          <p14:tracePt t="76880" x="4346575" y="5091113"/>
          <p14:tracePt t="76887" x="4205288" y="5099050"/>
          <p14:tracePt t="76895" x="4073525" y="5116513"/>
          <p14:tracePt t="76901" x="3949700" y="5133975"/>
          <p14:tracePt t="76909" x="3808413" y="5143500"/>
          <p14:tracePt t="76914" x="3684588" y="5143500"/>
          <p14:tracePt t="76921" x="3560763" y="5160963"/>
          <p14:tracePt t="76928" x="3419475" y="5160963"/>
          <p14:tracePt t="76935" x="3295650" y="5160963"/>
          <p14:tracePt t="76943" x="3154363" y="5170488"/>
          <p14:tracePt t="76948" x="3030538" y="5187950"/>
          <p14:tracePt t="76955" x="2906713" y="5195888"/>
          <p14:tracePt t="76962" x="2809875" y="5195888"/>
          <p14:tracePt t="76969" x="2703513" y="5195888"/>
          <p14:tracePt t="76976" x="2597150" y="5195888"/>
          <p14:tracePt t="76982" x="2527300" y="5195888"/>
          <p14:tracePt t="76989" x="2438400" y="5195888"/>
          <p14:tracePt t="76996" x="2349500" y="5195888"/>
          <p14:tracePt t="77003" x="2279650" y="5195888"/>
          <p14:tracePt t="77009" x="2208213" y="5195888"/>
          <p14:tracePt t="77016" x="2128838" y="5195888"/>
          <p14:tracePt t="77023" x="2076450" y="5187950"/>
          <p14:tracePt t="77030" x="2022475" y="5187950"/>
          <p14:tracePt t="77037" x="1997075" y="5187950"/>
          <p14:tracePt t="77044" x="1952625" y="5178425"/>
          <p14:tracePt t="77051" x="1908175" y="5178425"/>
          <p14:tracePt t="77059" x="1881188" y="5170488"/>
          <p14:tracePt t="77064" x="1855788" y="5170488"/>
          <p14:tracePt t="77071" x="1828800" y="5170488"/>
          <p14:tracePt t="77078" x="1811338" y="5170488"/>
          <p14:tracePt t="77084" x="1776413" y="5153025"/>
          <p14:tracePt t="77093" x="1766888" y="5153025"/>
          <p14:tracePt t="77098" x="1757363" y="5153025"/>
          <p14:tracePt t="77105" x="1739900" y="5153025"/>
          <p14:tracePt t="77112" x="1731963" y="5143500"/>
          <p14:tracePt t="77119" x="1722438" y="5143500"/>
          <p14:tracePt t="77126" x="1714500" y="5143500"/>
          <p14:tracePt t="77132" x="1704975" y="5133975"/>
          <p14:tracePt t="77146" x="1704975" y="5126038"/>
          <p14:tracePt t="77152" x="1697038" y="5126038"/>
          <p14:tracePt t="77193" x="1697038" y="5116513"/>
          <p14:tracePt t="77200" x="1704975" y="5116513"/>
          <p14:tracePt t="77208" x="1722438" y="5116513"/>
          <p14:tracePt t="77214" x="1749425" y="5108575"/>
          <p14:tracePt t="77221" x="1784350" y="5108575"/>
          <p14:tracePt t="77243" x="1970088" y="5099050"/>
          <p14:tracePt t="77248" x="2058988" y="5081588"/>
          <p14:tracePt t="77255" x="2146300" y="5081588"/>
          <p14:tracePt t="77261" x="2244725" y="5072063"/>
          <p14:tracePt t="77268" x="2349500" y="5054600"/>
          <p14:tracePt t="77276" x="2455863" y="5046663"/>
          <p14:tracePt t="77282" x="2579688" y="5046663"/>
          <p14:tracePt t="77288" x="2703513" y="5029200"/>
          <p14:tracePt t="77295" x="2844800" y="5019675"/>
          <p14:tracePt t="77302" x="2986088" y="5019675"/>
          <p14:tracePt t="77309" x="3127375" y="5002213"/>
          <p14:tracePt t="77316" x="3260725" y="4984750"/>
          <p14:tracePt t="77322" x="3392488" y="4984750"/>
          <p14:tracePt t="77330" x="3525838" y="4975225"/>
          <p14:tracePt t="77336" x="3667125" y="4975225"/>
          <p14:tracePt t="77344" x="3789363" y="4975225"/>
          <p14:tracePt t="77350" x="3922713" y="4975225"/>
          <p14:tracePt t="77358" x="4046538" y="4975225"/>
          <p14:tracePt t="77363" x="4187825" y="4975225"/>
          <p14:tracePt t="77370" x="4311650" y="4975225"/>
          <p14:tracePt t="77377" x="4435475" y="4975225"/>
          <p14:tracePt t="77384" x="4576763" y="4975225"/>
          <p14:tracePt t="77392" x="4700588" y="4975225"/>
          <p14:tracePt t="77398" x="4824413" y="4975225"/>
          <p14:tracePt t="77404" x="4948238" y="4975225"/>
          <p14:tracePt t="77411" x="5070475" y="4975225"/>
          <p14:tracePt t="77418" x="5176838" y="4975225"/>
          <p14:tracePt t="77426" x="5300663" y="4975225"/>
          <p14:tracePt t="77431" x="5407025" y="4975225"/>
          <p14:tracePt t="77438" x="5495925" y="4975225"/>
          <p14:tracePt t="77445" x="5592763" y="4975225"/>
          <p14:tracePt t="77452" x="5699125" y="4975225"/>
          <p14:tracePt t="77460" x="5786438" y="4992688"/>
          <p14:tracePt t="77466" x="5865813" y="5002213"/>
          <p14:tracePt t="77472" x="5972175" y="5029200"/>
          <p14:tracePt t="77479" x="6061075" y="5046663"/>
          <p14:tracePt t="77486" x="6175375" y="5054600"/>
          <p14:tracePt t="77493" x="6264275" y="5081588"/>
          <p14:tracePt t="77500" x="6370638" y="5081588"/>
          <p14:tracePt t="77507" x="6457950" y="5099050"/>
          <p14:tracePt t="77513" x="6564313" y="5099050"/>
          <p14:tracePt t="77520" x="6678613" y="5108575"/>
          <p14:tracePt t="77527" x="6784975" y="5108575"/>
          <p14:tracePt t="77534" x="6891338" y="5108575"/>
          <p14:tracePt t="77542" x="6997700" y="5091113"/>
          <p14:tracePt t="77547" x="7121525" y="5091113"/>
          <p14:tracePt t="77554" x="7235825" y="5064125"/>
          <p14:tracePt t="77561" x="7342188" y="5054600"/>
          <p14:tracePt t="77568" x="7446963" y="5029200"/>
          <p14:tracePt t="77576" x="7545388" y="5002213"/>
          <p14:tracePt t="77581" x="7650163" y="4967288"/>
          <p14:tracePt t="77588" x="7748588" y="4957763"/>
          <p14:tracePt t="77595" x="7835900" y="4930775"/>
          <p14:tracePt t="77602" x="7924800" y="4913313"/>
          <p14:tracePt t="77609" x="8039100" y="4905375"/>
          <p14:tracePt t="77616" x="8145463" y="4905375"/>
          <p14:tracePt t="77622" x="8234363" y="4878388"/>
          <p14:tracePt t="77629" x="8321675" y="4878388"/>
          <p14:tracePt t="77636" x="8437563" y="4860925"/>
          <p14:tracePt t="77643" x="8543925" y="4860925"/>
          <p14:tracePt t="77649" x="8631238" y="4860925"/>
          <p14:tracePt t="77656" x="8720138" y="4860925"/>
          <p14:tracePt t="77663" x="8809038" y="4860925"/>
          <p14:tracePt t="77670" x="8896350" y="4860925"/>
          <p14:tracePt t="77676" x="8967788" y="4860925"/>
          <p14:tracePt t="77683" x="9047163" y="4851400"/>
          <p14:tracePt t="77692" x="9099550" y="4851400"/>
          <p14:tracePt t="77697" x="9134475" y="4843463"/>
          <p14:tracePt t="77704" x="9178925" y="4843463"/>
          <p14:tracePt t="77711" x="9205913" y="4833938"/>
          <p14:tracePt t="77717" x="9250363" y="4833938"/>
          <p14:tracePt t="77725" x="9275763" y="4833938"/>
          <p14:tracePt t="77731" x="9302750" y="4833938"/>
          <p14:tracePt t="77738" x="9320213" y="4833938"/>
          <p14:tracePt t="77744" x="9337675" y="4833938"/>
          <p14:tracePt t="77751" x="9356725" y="4833938"/>
          <p14:tracePt t="77760" x="9374188" y="4833938"/>
          <p14:tracePt t="77765" x="9391650" y="4833938"/>
          <p14:tracePt t="77772" x="9399588" y="4843463"/>
          <p14:tracePt t="77779" x="9418638" y="4851400"/>
          <p14:tracePt t="77792" x="9436100" y="4851400"/>
          <p14:tracePt t="77799" x="9436100" y="4860925"/>
          <p14:tracePt t="77806" x="9444038" y="4860925"/>
          <p14:tracePt t="77813" x="9453563" y="4868863"/>
          <p14:tracePt t="77819" x="9461500" y="4868863"/>
          <p14:tracePt t="77827" x="9471025" y="4868863"/>
          <p14:tracePt t="77833" x="9478963" y="4868863"/>
          <p14:tracePt t="77853" x="9488488" y="4868863"/>
          <p14:tracePt t="77860" x="9498013" y="4868863"/>
          <p14:tracePt t="77867" x="9505950" y="4868863"/>
          <p14:tracePt t="77881" x="9515475" y="4868863"/>
          <p14:tracePt t="77901" x="9523413" y="4868863"/>
          <p14:tracePt t="77915" x="9532938" y="4868863"/>
          <p14:tracePt t="77922" x="9532938" y="4860925"/>
          <p14:tracePt t="78030" x="9540875" y="4860925"/>
          <p14:tracePt t="78051" x="9550400" y="4860925"/>
          <p14:tracePt t="78064" x="9559925" y="4860925"/>
          <p14:tracePt t="78078" x="9567863" y="4860925"/>
          <p14:tracePt t="78085" x="9577388" y="4860925"/>
          <p14:tracePt t="78105" x="9594850" y="4860925"/>
          <p14:tracePt t="78112" x="9602788" y="4860925"/>
          <p14:tracePt t="78119" x="9612313" y="4860925"/>
          <p14:tracePt t="78126" x="9621838" y="4860925"/>
          <p14:tracePt t="78132" x="9639300" y="4860925"/>
          <p14:tracePt t="78140" x="9656763" y="4860925"/>
          <p14:tracePt t="78146" x="9664700" y="4860925"/>
          <p14:tracePt t="78153" x="9674225" y="4860925"/>
          <p14:tracePt t="78160" x="9691688" y="4860925"/>
          <p14:tracePt t="78166" x="9718675" y="4860925"/>
          <p14:tracePt t="78175" x="9736138" y="4860925"/>
          <p14:tracePt t="78180" x="9780588" y="4860925"/>
          <p14:tracePt t="78187" x="9805988" y="4860925"/>
          <p14:tracePt t="78193" x="9842500" y="4860925"/>
          <p14:tracePt t="78200" x="9877425" y="4860925"/>
          <p14:tracePt t="78209" x="9912350" y="4860925"/>
          <p14:tracePt t="78214" x="9956800" y="4868863"/>
          <p14:tracePt t="78221" x="9991725" y="4868863"/>
          <p14:tracePt t="78228" x="10028238" y="4868863"/>
          <p14:tracePt t="78235" x="10053638" y="4868863"/>
          <p14:tracePt t="78241" x="10080625" y="4868863"/>
          <p14:tracePt t="78248" x="10107613" y="4868863"/>
          <p14:tracePt t="78255" x="10133013" y="4868863"/>
          <p14:tracePt t="78262" x="10150475" y="4868863"/>
          <p14:tracePt t="78269" x="10186988" y="4868863"/>
          <p14:tracePt t="78275" x="10204450" y="4860925"/>
          <p14:tracePt t="78282" x="10231438" y="4851400"/>
          <p14:tracePt t="78290" x="10256838" y="4843463"/>
          <p14:tracePt t="78296" x="10274300" y="4833938"/>
          <p14:tracePt t="78303" x="10310813" y="4833938"/>
          <p14:tracePt t="78310" x="10328275" y="4826000"/>
          <p14:tracePt t="78316" x="10345738" y="4816475"/>
          <p14:tracePt t="78324" x="10363200" y="4806950"/>
          <p14:tracePt t="78330" x="10372725" y="4799013"/>
          <p14:tracePt t="78336" x="10372725" y="4789488"/>
          <p14:tracePt t="78343" x="10380663" y="4789488"/>
          <p14:tracePt t="78350" x="10398125" y="4781550"/>
          <p14:tracePt t="78358" x="10407650" y="4781550"/>
          <p14:tracePt t="78364" x="10415588" y="4772025"/>
          <p14:tracePt t="78371" x="10434638" y="4764088"/>
          <p14:tracePt t="78377" x="10442575" y="4754563"/>
          <p14:tracePt t="78392" x="10442575" y="4745038"/>
          <p14:tracePt t="78398" x="10452100" y="4745038"/>
          <p14:tracePt t="78405" x="10460038" y="4745038"/>
          <p14:tracePt t="78411" x="10469563" y="4737100"/>
          <p14:tracePt t="78418" x="10477500" y="4719638"/>
          <p14:tracePt t="78425" x="10487025" y="4710113"/>
          <p14:tracePt t="78432" x="10494963" y="4692650"/>
          <p14:tracePt t="78439" x="10494963" y="4675188"/>
          <p14:tracePt t="78445" x="10504488" y="4657725"/>
          <p14:tracePt t="78452" x="10514013" y="4640263"/>
          <p14:tracePt t="78459" x="10521950" y="4622800"/>
          <p14:tracePt t="78466" x="10521950" y="4603750"/>
          <p14:tracePt t="78473" x="10531475" y="4586288"/>
          <p14:tracePt t="78479" x="10539413" y="4568825"/>
          <p14:tracePt t="78486" x="10548938" y="4541838"/>
          <p14:tracePt t="78493" x="10556875" y="4524375"/>
          <p14:tracePt t="78500" x="10566400" y="4489450"/>
          <p14:tracePt t="78508" x="10583863" y="4462463"/>
          <p14:tracePt t="78514" x="10593388" y="4445000"/>
          <p14:tracePt t="78520" x="10601325" y="4427538"/>
          <p14:tracePt t="78527" x="10618788" y="4410075"/>
          <p14:tracePt t="78534" x="10628313" y="4392613"/>
          <p14:tracePt t="78542" x="10645775" y="4357688"/>
          <p14:tracePt t="78548" x="10655300" y="4338638"/>
          <p14:tracePt t="78554" x="10655300" y="4330700"/>
          <p14:tracePt t="78561" x="10655300" y="4321175"/>
          <p14:tracePt t="78568" x="10663238" y="4313238"/>
          <p14:tracePt t="78575" x="10663238" y="4303713"/>
          <p14:tracePt t="78582" x="10663238" y="4295775"/>
          <p14:tracePt t="78588" x="10663238" y="4276725"/>
          <p14:tracePt t="78595" x="10663238" y="4268788"/>
          <p14:tracePt t="78608" x="10663238" y="4259263"/>
          <p14:tracePt t="78615" x="10663238" y="4251325"/>
          <p14:tracePt t="78623" x="10663238" y="4233863"/>
          <p14:tracePt t="78629" x="10663238" y="4224338"/>
          <p14:tracePt t="78636" x="10655300" y="4206875"/>
          <p14:tracePt t="78643" x="10645775" y="4189413"/>
          <p14:tracePt t="78650" x="10645775" y="4179888"/>
          <p14:tracePt t="78658" x="10637838" y="4162425"/>
          <p14:tracePt t="78663" x="10628313" y="4144963"/>
          <p14:tracePt t="78670" x="10618788" y="4144963"/>
          <p14:tracePt t="78677" x="10610850" y="4127500"/>
          <p14:tracePt t="78684" x="10593388" y="4110038"/>
          <p14:tracePt t="78691" x="10583863" y="4100513"/>
          <p14:tracePt t="78697" x="10575925" y="4092575"/>
          <p14:tracePt t="78704" x="10566400" y="4083050"/>
          <p14:tracePt t="78711" x="10548938" y="4065588"/>
          <p14:tracePt t="78718" x="10539413" y="4056063"/>
          <p14:tracePt t="78725" x="10531475" y="4048125"/>
          <p14:tracePt t="78731" x="10521950" y="4038600"/>
          <p14:tracePt t="78738" x="10514013" y="4021138"/>
          <p14:tracePt t="78745" x="10494963" y="4011613"/>
          <p14:tracePt t="78752" x="10469563" y="4003675"/>
          <p14:tracePt t="78759" x="10460038" y="3986213"/>
          <p14:tracePt t="78765" x="10442575" y="3976688"/>
          <p14:tracePt t="78772" x="10425113" y="3968750"/>
          <p14:tracePt t="78779" x="10407650" y="3968750"/>
          <p14:tracePt t="78786" x="10390188" y="3959225"/>
          <p14:tracePt t="78793" x="10372725" y="3949700"/>
          <p14:tracePt t="78799" x="10363200" y="3941763"/>
          <p14:tracePt t="78807" x="10345738" y="3941763"/>
          <p14:tracePt t="78813" x="10328275" y="3941763"/>
          <p14:tracePt t="78820" x="10310813" y="3932238"/>
          <p14:tracePt t="78827" x="10291763" y="3932238"/>
          <p14:tracePt t="78833" x="10274300" y="3924300"/>
          <p14:tracePt t="78841" x="10239375" y="3924300"/>
          <p14:tracePt t="78847" x="10212388" y="3924300"/>
          <p14:tracePt t="78854" x="10186988" y="3924300"/>
          <p14:tracePt t="78860" x="10160000" y="3924300"/>
          <p14:tracePt t="78867" x="10133013" y="3924300"/>
          <p14:tracePt t="78875" x="10098088" y="3924300"/>
          <p14:tracePt t="78881" x="10071100" y="3924300"/>
          <p14:tracePt t="78888" x="10045700" y="3924300"/>
          <p14:tracePt t="78894" x="10018713" y="3924300"/>
          <p14:tracePt t="78901" x="10001250" y="3924300"/>
          <p14:tracePt t="78908" x="9974263" y="3924300"/>
          <p14:tracePt t="78915" x="9956800" y="3924300"/>
          <p14:tracePt t="78922" x="9929813" y="3924300"/>
          <p14:tracePt t="78929" x="9912350" y="3924300"/>
          <p14:tracePt t="78935" x="9894888" y="3924300"/>
          <p14:tracePt t="78942" x="9877425" y="3924300"/>
          <p14:tracePt t="78949" x="9859963" y="3924300"/>
          <p14:tracePt t="78956" x="9832975" y="3914775"/>
          <p14:tracePt t="78963" x="9815513" y="3914775"/>
          <p14:tracePt t="78969" x="9798050" y="3914775"/>
          <p14:tracePt t="78977" x="9780588" y="3914775"/>
          <p14:tracePt t="78983" x="9763125" y="3914775"/>
          <p14:tracePt t="78991" x="9753600" y="3914775"/>
          <p14:tracePt t="78996" x="9736138" y="3914775"/>
          <p14:tracePt t="79003" x="9718675" y="3914775"/>
          <p14:tracePt t="79010" x="9709150" y="3914775"/>
          <p14:tracePt t="79017" x="9701213" y="3914775"/>
          <p14:tracePt t="79025" x="9691688" y="3914775"/>
          <p14:tracePt t="79031" x="9682163" y="3914775"/>
          <p14:tracePt t="79038" x="9664700" y="3914775"/>
          <p14:tracePt t="79044" x="9656763" y="3914775"/>
          <p14:tracePt t="79051" x="9647238" y="3914775"/>
          <p14:tracePt t="79065" x="9639300" y="3914775"/>
          <p14:tracePt t="79071" x="9629775" y="3914775"/>
          <p14:tracePt t="79078" x="9621838" y="3914775"/>
          <p14:tracePt t="79085" x="9612313" y="3914775"/>
          <p14:tracePt t="79092" x="9602788" y="3914775"/>
          <p14:tracePt t="79105" x="9594850" y="3914775"/>
          <p14:tracePt t="79119" x="9585325" y="3914775"/>
          <p14:tracePt t="79126" x="9577388" y="3914775"/>
          <p14:tracePt t="79141" x="9567863" y="3914775"/>
          <p14:tracePt t="79153" x="9559925" y="3914775"/>
          <p14:tracePt t="79235" x="9567863" y="3914775"/>
          <p14:tracePt t="79242" x="9577388" y="3914775"/>
          <p14:tracePt t="79249" x="9594850" y="3914775"/>
          <p14:tracePt t="79256" x="9621838" y="3924300"/>
          <p14:tracePt t="79262" x="9647238" y="3932238"/>
          <p14:tracePt t="79269" x="9691688" y="3941763"/>
          <p14:tracePt t="79276" x="9744075" y="3959225"/>
          <p14:tracePt t="79283" x="9788525" y="3968750"/>
          <p14:tracePt t="79290" x="9850438" y="3994150"/>
          <p14:tracePt t="79296" x="9885363" y="4003675"/>
          <p14:tracePt t="79303" x="9929813" y="4011613"/>
          <p14:tracePt t="79310" x="9991725" y="4038600"/>
          <p14:tracePt t="79316" x="10028238" y="4048125"/>
          <p14:tracePt t="79324" x="10071100" y="4056063"/>
          <p14:tracePt t="79330" x="10115550" y="4056063"/>
          <p14:tracePt t="79337" x="10169525" y="4065588"/>
          <p14:tracePt t="79343" x="10194925" y="4073525"/>
          <p14:tracePt t="79351" x="10248900" y="4092575"/>
          <p14:tracePt t="79357" x="10274300" y="4092575"/>
          <p14:tracePt t="79364" x="10318750" y="4100513"/>
          <p14:tracePt t="79371" x="10363200" y="4110038"/>
          <p14:tracePt t="79378" x="10390188" y="4117975"/>
          <p14:tracePt t="79384" x="10415588" y="4127500"/>
          <p14:tracePt t="79391" x="10442575" y="4127500"/>
          <p14:tracePt t="79398" x="10477500" y="4135438"/>
          <p14:tracePt t="79405" x="10504488" y="4135438"/>
          <p14:tracePt t="79412" x="10521950" y="4135438"/>
          <p14:tracePt t="79419" x="10539413" y="4144963"/>
          <p14:tracePt t="79426" x="10556875" y="4152900"/>
          <p14:tracePt t="79432" x="10575925" y="4162425"/>
          <p14:tracePt t="79440" x="10593388" y="4171950"/>
          <p14:tracePt t="79446" x="10601325" y="4189413"/>
          <p14:tracePt t="79452" x="10618788" y="4189413"/>
          <p14:tracePt t="79459" x="10628313" y="4206875"/>
          <p14:tracePt t="79466" x="10628313" y="4214813"/>
          <p14:tracePt t="79474" x="10637838" y="4214813"/>
          <p14:tracePt t="79480" x="10637838" y="4224338"/>
          <p14:tracePt t="79487" x="10645775" y="4224338"/>
          <p14:tracePt t="79493" x="10645775" y="4233863"/>
          <p14:tracePt t="79500" x="10655300" y="4241800"/>
          <p14:tracePt t="79514" x="10655300" y="4251325"/>
          <p14:tracePt t="79528" x="10655300" y="4259263"/>
          <p14:tracePt t="79534" x="10655300" y="4268788"/>
          <p14:tracePt t="79541" x="10645775" y="4286250"/>
          <p14:tracePt t="79548" x="10637838" y="4303713"/>
          <p14:tracePt t="79555" x="10618788" y="4321175"/>
          <p14:tracePt t="79561" x="10583863" y="4348163"/>
          <p14:tracePt t="79568" x="10556875" y="4365625"/>
          <p14:tracePt t="79575" x="10531475" y="4383088"/>
          <p14:tracePt t="79582" x="10469563" y="4419600"/>
          <p14:tracePt t="79589" x="10442575" y="4427538"/>
          <p14:tracePt t="79595" x="10380663" y="4454525"/>
          <p14:tracePt t="79602" x="10345738" y="4454525"/>
          <p14:tracePt t="79609" x="10291763" y="4462463"/>
          <p14:tracePt t="79616" x="10231438" y="4471988"/>
          <p14:tracePt t="79624" x="10160000" y="4471988"/>
          <p14:tracePt t="79630" x="10107613" y="4479925"/>
          <p14:tracePt t="79636" x="10045700" y="4479925"/>
          <p14:tracePt t="79643" x="9991725" y="4479925"/>
          <p14:tracePt t="79650" x="9939338" y="4479925"/>
          <p14:tracePt t="79658" x="9867900" y="4479925"/>
          <p14:tracePt t="79664" x="9798050" y="4479925"/>
          <p14:tracePt t="79671" x="9701213" y="4498975"/>
          <p14:tracePt t="79677" x="9612313" y="4506913"/>
          <p14:tracePt t="79684" x="9523413" y="4506913"/>
          <p14:tracePt t="79692" x="9436100" y="4524375"/>
          <p14:tracePt t="79698" x="9364663" y="4524375"/>
          <p14:tracePt t="79704" x="9267825" y="4533900"/>
          <p14:tracePt t="79711" x="9196388" y="4551363"/>
          <p14:tracePt t="79718" x="9126538" y="4551363"/>
          <p14:tracePt t="79725" x="9029700" y="4560888"/>
          <p14:tracePt t="79732" x="8940800" y="4560888"/>
          <p14:tracePt t="79740" x="8869363" y="4578350"/>
          <p14:tracePt t="79745" x="8809038" y="4586288"/>
          <p14:tracePt t="79752" x="8737600" y="4586288"/>
          <p14:tracePt t="79759" x="8685213" y="4586288"/>
          <p14:tracePt t="79766" x="8613775" y="4595813"/>
          <p14:tracePt t="79774" x="8524875" y="4595813"/>
          <p14:tracePt t="79779" x="8445500" y="4613275"/>
          <p14:tracePt t="79786" x="8375650" y="4613275"/>
          <p14:tracePt t="79793" x="8304213" y="4613275"/>
          <p14:tracePt t="79800" x="8251825" y="4613275"/>
          <p14:tracePt t="79807" x="8180388" y="4613275"/>
          <p14:tracePt t="79813" x="8101013" y="4613275"/>
          <p14:tracePt t="79820" x="8048625" y="4613275"/>
          <p14:tracePt t="79827" x="7996238" y="4613275"/>
          <p14:tracePt t="79834" x="7942263" y="4613275"/>
          <p14:tracePt t="79840" x="7897813" y="4613275"/>
          <p14:tracePt t="79847" x="7845425" y="4613275"/>
          <p14:tracePt t="79854" x="7793038" y="4613275"/>
          <p14:tracePt t="79861" x="7756525" y="4603750"/>
          <p14:tracePt t="79868" x="7721600" y="4603750"/>
          <p14:tracePt t="79875" x="7686675" y="4603750"/>
          <p14:tracePt t="79882" x="7642225" y="4603750"/>
          <p14:tracePt t="79889" x="7615238" y="4595813"/>
          <p14:tracePt t="79895" x="7589838" y="4595813"/>
          <p14:tracePt t="79902" x="7562850" y="4595813"/>
          <p14:tracePt t="79909" x="7527925" y="4595813"/>
          <p14:tracePt t="79915" x="7500938" y="4595813"/>
          <p14:tracePt t="79924" x="7483475" y="4595813"/>
          <p14:tracePt t="79929" x="7456488" y="4595813"/>
          <p14:tracePt t="79936" x="7439025" y="4595813"/>
          <p14:tracePt t="79943" x="7412038" y="4595813"/>
          <p14:tracePt t="79949" x="7394575" y="4595813"/>
          <p14:tracePt t="79957" x="7377113" y="4595813"/>
          <p14:tracePt t="79963" x="7359650" y="4595813"/>
          <p14:tracePt t="79970" x="7342188" y="4595813"/>
          <p14:tracePt t="79977" x="7324725" y="4595813"/>
          <p14:tracePt t="79984" x="7305675" y="4595813"/>
          <p14:tracePt t="79991" x="7297738" y="4595813"/>
          <p14:tracePt t="79997" x="7280275" y="4595813"/>
          <p14:tracePt t="80004" x="7262813" y="4595813"/>
          <p14:tracePt t="80011" x="7243763" y="4595813"/>
          <p14:tracePt t="80017" x="7226300" y="4595813"/>
          <p14:tracePt t="80025" x="7218363" y="4603750"/>
          <p14:tracePt t="80031" x="7200900" y="4603750"/>
          <p14:tracePt t="80045" x="7191375" y="4603750"/>
          <p14:tracePt t="80051" x="7183438" y="4603750"/>
          <p14:tracePt t="80065" x="7173913" y="4603750"/>
          <p14:tracePt t="80073" x="7164388" y="4603750"/>
          <p14:tracePt t="80085" x="7156450" y="4603750"/>
          <p14:tracePt t="80106" x="7146925" y="4603750"/>
          <p14:tracePt t="80338" x="7156450" y="4603750"/>
          <p14:tracePt t="80344" x="7164388" y="4613275"/>
          <p14:tracePt t="80351" x="7183438" y="4622800"/>
          <p14:tracePt t="80358" x="7200900" y="4622800"/>
          <p14:tracePt t="80365" x="7226300" y="4630738"/>
          <p14:tracePt t="80372" x="7253288" y="4648200"/>
          <p14:tracePt t="80378" x="7280275" y="4648200"/>
          <p14:tracePt t="80385" x="7315200" y="4657725"/>
          <p14:tracePt t="80392" x="7342188" y="4675188"/>
          <p14:tracePt t="80398" x="7367588" y="4684713"/>
          <p14:tracePt t="80406" x="7404100" y="4692650"/>
          <p14:tracePt t="80412" x="7429500" y="4702175"/>
          <p14:tracePt t="80419" x="7456488" y="4702175"/>
          <p14:tracePt t="80426" x="7483475" y="4710113"/>
          <p14:tracePt t="80433" x="7518400" y="4710113"/>
          <p14:tracePt t="80440" x="7545388" y="4719638"/>
          <p14:tracePt t="80446" x="7562850" y="4727575"/>
          <p14:tracePt t="80453" x="7589838" y="4727575"/>
          <p14:tracePt t="80460" x="7615238" y="4737100"/>
          <p14:tracePt t="80466" x="7632700" y="4737100"/>
          <p14:tracePt t="80474" x="7669213" y="4745038"/>
          <p14:tracePt t="80480" x="7694613" y="4745038"/>
          <p14:tracePt t="80487" x="7721600" y="4754563"/>
          <p14:tracePt t="80494" x="7748588" y="4754563"/>
          <p14:tracePt t="80500" x="7783513" y="4754563"/>
          <p14:tracePt t="80508" x="7810500" y="4764088"/>
          <p14:tracePt t="80514" x="7835900" y="4764088"/>
          <p14:tracePt t="80522" x="7862888" y="4764088"/>
          <p14:tracePt t="80528" x="7907338" y="4781550"/>
          <p14:tracePt t="80534" x="7942263" y="4781550"/>
          <p14:tracePt t="80541" x="7977188" y="4781550"/>
          <p14:tracePt t="80548" x="8013700" y="4781550"/>
          <p14:tracePt t="80556" x="8039100" y="4781550"/>
          <p14:tracePt t="80562" x="8083550" y="4781550"/>
          <p14:tracePt t="80569" x="8118475" y="4789488"/>
          <p14:tracePt t="80575" x="8162925" y="4789488"/>
          <p14:tracePt t="80582" x="8189913" y="4789488"/>
          <p14:tracePt t="80590" x="8234363" y="4789488"/>
          <p14:tracePt t="80596" x="8259763" y="4789488"/>
          <p14:tracePt t="80602" x="8296275" y="4789488"/>
          <p14:tracePt t="80609" x="8321675" y="4789488"/>
          <p14:tracePt t="80616" x="8358188" y="4789488"/>
          <p14:tracePt t="80623" x="8410575" y="4789488"/>
          <p14:tracePt t="80630" x="8445500" y="4789488"/>
          <p14:tracePt t="80637" x="8489950" y="4789488"/>
          <p14:tracePt t="80643" x="8543925" y="4789488"/>
          <p14:tracePt t="80650" x="8596313" y="4781550"/>
          <p14:tracePt t="80657" x="8640763" y="4772025"/>
          <p14:tracePt t="80664" x="8693150" y="4772025"/>
          <p14:tracePt t="80671" x="8747125" y="4764088"/>
          <p14:tracePt t="80677" x="8809038" y="4764088"/>
          <p14:tracePt t="80684" x="8843963" y="4764088"/>
          <p14:tracePt t="80691" x="8888413" y="4754563"/>
          <p14:tracePt t="80698" x="8923338" y="4754563"/>
          <p14:tracePt t="80706" x="8967788" y="4754563"/>
          <p14:tracePt t="80712" x="8993188" y="4745038"/>
          <p14:tracePt t="80718" x="9047163" y="4737100"/>
          <p14:tracePt t="80725" x="9099550" y="4737100"/>
          <p14:tracePt t="80732" x="9178925" y="4710113"/>
          <p14:tracePt t="80739" x="9250363" y="4692650"/>
          <p14:tracePt t="80746" x="9329738" y="4657725"/>
          <p14:tracePt t="80752" x="9409113" y="4630738"/>
          <p14:tracePt t="80759" x="9488488" y="4603750"/>
          <p14:tracePt t="80766" x="9559925" y="4578350"/>
          <p14:tracePt t="80773" x="9621838" y="4551363"/>
          <p14:tracePt t="80779" x="9682163" y="4533900"/>
          <p14:tracePt t="80786" x="9771063" y="4489450"/>
          <p14:tracePt t="80793" x="9867900" y="4462463"/>
          <p14:tracePt t="80800" x="9983788" y="4419600"/>
          <p14:tracePt t="80806" x="10088563" y="4365625"/>
          <p14:tracePt t="80813" x="10204450" y="4321175"/>
          <p14:tracePt t="80821" x="10301288" y="4286250"/>
          <p14:tracePt t="80827" x="10372725" y="4259263"/>
          <p14:tracePt t="80834" x="10469563" y="4206875"/>
          <p14:tracePt t="80842" x="10548938" y="4152900"/>
          <p14:tracePt t="80848" x="10645775" y="4092575"/>
          <p14:tracePt t="80856" x="10707688" y="4048125"/>
          <p14:tracePt t="80861" x="10787063" y="3994150"/>
          <p14:tracePt t="80868" x="10848975" y="3949700"/>
          <p14:tracePt t="80875" x="10928350" y="3897313"/>
          <p14:tracePt t="80882" x="10990263" y="3862388"/>
          <p14:tracePt t="80889" x="11044238" y="3827463"/>
          <p14:tracePt t="80895" x="11069638" y="3808413"/>
          <p14:tracePt t="80902" x="11096625" y="3800475"/>
          <p14:tracePt t="80909" x="11131550" y="3783013"/>
          <p14:tracePt t="80916" x="11149013" y="3773488"/>
          <p14:tracePt t="80923" x="11166475" y="3765550"/>
          <p14:tracePt t="80929" x="11176000" y="3756025"/>
          <p14:tracePt t="80943" x="11185525" y="3746500"/>
          <p14:tracePt t="80957" x="11193463" y="3746500"/>
          <p14:tracePt t="80971" x="11202988" y="3746500"/>
          <p14:tracePt t="80983" x="11202988" y="3738563"/>
          <p14:tracePt t="81058" x="11193463" y="3738563"/>
          <p14:tracePt t="81072" x="11185525" y="3738563"/>
          <p14:tracePt t="81092" x="11166475" y="3738563"/>
          <p14:tracePt t="81099" x="11158538" y="3738563"/>
          <p14:tracePt t="81105" x="11149013" y="3738563"/>
          <p14:tracePt t="81113" x="11131550" y="3738563"/>
          <p14:tracePt t="81120" x="11123613" y="3738563"/>
          <p14:tracePt t="81126" x="11104563" y="3738563"/>
          <p14:tracePt t="81133" x="11096625" y="3738563"/>
          <p14:tracePt t="81140" x="11079163" y="3738563"/>
          <p14:tracePt t="81147" x="11034713" y="3746500"/>
          <p14:tracePt t="81153" x="11007725" y="3746500"/>
          <p14:tracePt t="81160" x="10982325" y="3756025"/>
          <p14:tracePt t="81167" x="10945813" y="3756025"/>
          <p14:tracePt t="81174" x="10920413" y="3756025"/>
          <p14:tracePt t="81181" x="10893425" y="3765550"/>
          <p14:tracePt t="81189" x="10866438" y="3765550"/>
          <p14:tracePt t="81194" x="10831513" y="3765550"/>
          <p14:tracePt t="81201" x="10821988" y="3765550"/>
          <p14:tracePt t="81208" x="10787063" y="3773488"/>
          <p14:tracePt t="81215" x="10769600" y="3773488"/>
          <p14:tracePt t="81223" x="10742613" y="3773488"/>
          <p14:tracePt t="81229" x="10725150" y="3773488"/>
          <p14:tracePt t="81235" x="10707688" y="3773488"/>
          <p14:tracePt t="81242" x="10690225" y="3773488"/>
          <p14:tracePt t="81249" x="10672763" y="3773488"/>
          <p14:tracePt t="81256" x="10645775" y="3773488"/>
          <p14:tracePt t="81262" x="10628313" y="3773488"/>
          <p14:tracePt t="81269" x="10610850" y="3773488"/>
          <p14:tracePt t="81276" x="10593388" y="3773488"/>
          <p14:tracePt t="81283" x="10566400" y="3773488"/>
          <p14:tracePt t="81290" x="10548938" y="3773488"/>
          <p14:tracePt t="81297" x="10539413" y="3773488"/>
          <p14:tracePt t="81304" x="10531475" y="3773488"/>
          <p14:tracePt t="81310" x="10521950" y="3773488"/>
          <p14:tracePt t="81317" x="10504488" y="3773488"/>
          <p14:tracePt t="81324" x="10494963" y="3773488"/>
          <p14:tracePt t="81330" x="10487025" y="3773488"/>
          <p14:tracePt t="81338" x="10477500" y="3773488"/>
          <p14:tracePt t="81344" x="10460038" y="3773488"/>
          <p14:tracePt t="81358" x="10442575" y="3773488"/>
          <p14:tracePt t="81364" x="10434638" y="3773488"/>
          <p14:tracePt t="81373" x="10415588" y="3773488"/>
          <p14:tracePt t="81378" x="10398125" y="3773488"/>
          <p14:tracePt t="81385" x="10372725" y="3773488"/>
          <p14:tracePt t="81392" x="10353675" y="3773488"/>
          <p14:tracePt t="81398" x="10328275" y="3773488"/>
          <p14:tracePt t="81406" x="10310813" y="3773488"/>
          <p14:tracePt t="81412" x="10283825" y="3773488"/>
          <p14:tracePt t="81419" x="10266363" y="3773488"/>
          <p14:tracePt t="81426" x="10239375" y="3773488"/>
          <p14:tracePt t="81432" x="10221913" y="3773488"/>
          <p14:tracePt t="81439" x="10204450" y="3773488"/>
          <p14:tracePt t="81446" x="10194925" y="3773488"/>
          <p14:tracePt t="81453" x="10186988" y="3773488"/>
          <p14:tracePt t="81460" x="10169525" y="3773488"/>
          <p14:tracePt t="81466" x="10160000" y="3773488"/>
          <p14:tracePt t="81487" x="10150475" y="3773488"/>
          <p14:tracePt t="81522" x="10160000" y="3773488"/>
          <p14:tracePt t="81528" x="10194925" y="3790950"/>
          <p14:tracePt t="81535" x="10239375" y="3800475"/>
          <p14:tracePt t="81541" x="10291763" y="3808413"/>
          <p14:tracePt t="81548" x="10372725" y="3817938"/>
          <p14:tracePt t="81556" x="10442575" y="3844925"/>
          <p14:tracePt t="81562" x="10521950" y="3862388"/>
          <p14:tracePt t="81569" x="10593388" y="3870325"/>
          <p14:tracePt t="81575" x="10655300" y="3879850"/>
          <p14:tracePt t="81582" x="10707688" y="3879850"/>
          <p14:tracePt t="81589" x="10752138" y="3897313"/>
          <p14:tracePt t="81596" x="10787063" y="3897313"/>
          <p14:tracePt t="81603" x="10814050" y="3897313"/>
          <p14:tracePt t="81609" x="10831513" y="3906838"/>
          <p14:tracePt t="81616" x="10848975" y="3906838"/>
          <p14:tracePt t="81623" x="10866438" y="3914775"/>
          <p14:tracePt t="81630" x="10883900" y="3914775"/>
          <p14:tracePt t="81638" x="10901363" y="3914775"/>
          <p14:tracePt t="81643" x="10910888" y="3914775"/>
          <p14:tracePt t="81650" x="10920413" y="3914775"/>
          <p14:tracePt t="81657" x="10928350" y="3914775"/>
          <p14:tracePt t="81664" x="10937875" y="3914775"/>
          <p14:tracePt t="81678" x="10945813" y="3914775"/>
          <p14:tracePt t="81698" x="10955338" y="3914775"/>
          <p14:tracePt t="81706" x="10955338" y="3924300"/>
          <p14:tracePt t="81712" x="10963275" y="3924300"/>
          <p14:tracePt t="81732" x="10972800" y="3924300"/>
          <p14:tracePt t="81773" x="10982325" y="3924300"/>
          <p14:tracePt t="81882" x="10972800" y="3924300"/>
          <p14:tracePt t="81902" x="10963275" y="3924300"/>
          <p14:tracePt t="81909" x="10955338" y="3924300"/>
          <p14:tracePt t="81916" x="10945813" y="3924300"/>
          <p14:tracePt t="81922" x="10945813" y="3932238"/>
          <p14:tracePt t="81929" x="10937875" y="3932238"/>
          <p14:tracePt t="81937" x="10928350" y="3932238"/>
          <p14:tracePt t="81943" x="10910888" y="3932238"/>
          <p14:tracePt t="81950" x="10901363" y="3932238"/>
          <p14:tracePt t="81957" x="10893425" y="3932238"/>
          <p14:tracePt t="81963" x="10883900" y="3932238"/>
          <p14:tracePt t="81971" x="10866438" y="3932238"/>
          <p14:tracePt t="81977" x="10848975" y="3932238"/>
          <p14:tracePt t="81984" x="10831513" y="3932238"/>
          <p14:tracePt t="81991" x="10814050" y="3932238"/>
          <p14:tracePt t="81997" x="10787063" y="3932238"/>
          <p14:tracePt t="82006" x="10752138" y="3932238"/>
          <p14:tracePt t="82011" x="10725150" y="3932238"/>
          <p14:tracePt t="82018" x="10698163" y="3932238"/>
          <p14:tracePt t="82024" x="10672763" y="3932238"/>
          <p14:tracePt t="82031" x="10655300" y="3932238"/>
          <p14:tracePt t="82039" x="10628313" y="3932238"/>
          <p14:tracePt t="82045" x="10610850" y="3941763"/>
          <p14:tracePt t="82052" x="10593388" y="3941763"/>
          <p14:tracePt t="82058" x="10575925" y="3941763"/>
          <p14:tracePt t="82065" x="10566400" y="3941763"/>
          <p14:tracePt t="82072" x="10556875" y="3941763"/>
          <p14:tracePt t="82086" x="10548938" y="3941763"/>
          <p14:tracePt t="82092" x="10539413" y="3941763"/>
          <p14:tracePt t="82106" x="10531475" y="3941763"/>
          <p14:tracePt t="82113" x="10521950" y="3941763"/>
          <p14:tracePt t="82133" x="10514013" y="3949700"/>
          <p14:tracePt t="82147" x="10504488" y="3949700"/>
          <p14:tracePt t="82156" x="10504488" y="3959225"/>
          <p14:tracePt t="82161" x="10494963" y="3959225"/>
          <p14:tracePt t="82181" x="10487025" y="3959225"/>
          <p14:tracePt t="82189" x="10487025" y="3968750"/>
          <p14:tracePt t="82201" x="10477500" y="3976688"/>
          <p14:tracePt t="82208" x="10469563" y="3976688"/>
          <p14:tracePt t="82215" x="10452100" y="3994150"/>
          <p14:tracePt t="82223" x="10434638" y="4003675"/>
          <p14:tracePt t="82238" x="10372725" y="4048125"/>
          <p14:tracePt t="82242" x="10353675" y="4065588"/>
          <p14:tracePt t="82249" x="10310813" y="4083050"/>
          <p14:tracePt t="82256" x="10283825" y="4117975"/>
          <p14:tracePt t="82263" x="10239375" y="4135438"/>
          <p14:tracePt t="82270" x="10204450" y="4144963"/>
          <p14:tracePt t="82276" x="10169525" y="4171950"/>
          <p14:tracePt t="82283" x="10133013" y="4189413"/>
          <p14:tracePt t="82290" x="10107613" y="4197350"/>
          <p14:tracePt t="82297" x="10063163" y="4224338"/>
          <p14:tracePt t="82305" x="10036175" y="4233863"/>
          <p14:tracePt t="82310" x="10009188" y="4241800"/>
          <p14:tracePt t="82317" x="9966325" y="4251325"/>
          <p14:tracePt t="82324" x="9939338" y="4259263"/>
          <p14:tracePt t="82331" x="9904413" y="4268788"/>
          <p14:tracePt t="82338" x="9877425" y="4276725"/>
          <p14:tracePt t="82344" x="9859963" y="4286250"/>
          <p14:tracePt t="82351" x="9832975" y="4295775"/>
          <p14:tracePt t="82358" x="9815513" y="4303713"/>
          <p14:tracePt t="82365" x="9780588" y="4313238"/>
          <p14:tracePt t="82371" x="9753600" y="4330700"/>
          <p14:tracePt t="82378" x="9726613" y="4338638"/>
          <p14:tracePt t="82385" x="9701213" y="4348163"/>
          <p14:tracePt t="82392" x="9656763" y="4357688"/>
          <p14:tracePt t="82399" x="9594850" y="4365625"/>
          <p14:tracePt t="82406" x="9559925" y="4392613"/>
          <p14:tracePt t="82412" x="9498013" y="4400550"/>
          <p14:tracePt t="82421" x="9453563" y="4419600"/>
          <p14:tracePt t="82426" x="9391650" y="4445000"/>
          <p14:tracePt t="82433" x="9312275" y="4489450"/>
          <p14:tracePt t="82440" x="9223375" y="4541838"/>
          <p14:tracePt t="82446" x="9109075" y="4595813"/>
          <p14:tracePt t="82455" x="8958263" y="4675188"/>
          <p14:tracePt t="82460" x="8826500" y="4745038"/>
          <p14:tracePt t="82467" x="8666163" y="4816475"/>
          <p14:tracePt t="82474" x="8516938" y="4887913"/>
          <p14:tracePt t="82480" x="8358188" y="4949825"/>
          <p14:tracePt t="82488" x="8189913" y="5010150"/>
          <p14:tracePt t="82494" x="8031163" y="5081588"/>
          <p14:tracePt t="82501" x="7862888" y="5143500"/>
          <p14:tracePt t="82508" x="7704138" y="5205413"/>
          <p14:tracePt t="82515" x="7553325" y="5276850"/>
          <p14:tracePt t="82521" x="7412038" y="5319713"/>
          <p14:tracePt t="82528" x="7262813" y="5364163"/>
          <p14:tracePt t="82535" x="7138988" y="5408613"/>
          <p14:tracePt t="82542" x="7015163" y="5435600"/>
          <p14:tracePt t="82548" x="6899275" y="5480050"/>
          <p14:tracePt t="82556" x="6794500" y="5487988"/>
          <p14:tracePt t="82562" x="6715125" y="5505450"/>
          <p14:tracePt t="82570" x="6643688" y="5514975"/>
          <p14:tracePt t="82576" x="6573838" y="5522913"/>
          <p14:tracePt t="82583" x="6511925" y="5522913"/>
          <p14:tracePt t="82590" x="6475413" y="5522913"/>
          <p14:tracePt t="82596" x="6450013" y="5522913"/>
          <p14:tracePt t="82604" x="6405563" y="5522913"/>
          <p14:tracePt t="82610" x="6370638" y="5522913"/>
          <p14:tracePt t="82616" x="6343650" y="5522913"/>
          <p14:tracePt t="82623" x="6308725" y="5522913"/>
          <p14:tracePt t="82630" x="6281738" y="5522913"/>
          <p14:tracePt t="82638" x="6264275" y="5522913"/>
          <p14:tracePt t="82644" x="6237288" y="5522913"/>
          <p14:tracePt t="82651" x="6210300" y="5514975"/>
          <p14:tracePt t="82657" x="6192838" y="5514975"/>
          <p14:tracePt t="82664" x="6157913" y="5505450"/>
          <p14:tracePt t="82672" x="6130925" y="5497513"/>
          <p14:tracePt t="82678" x="6105525" y="5497513"/>
          <p14:tracePt t="82685" x="6061075" y="5487988"/>
          <p14:tracePt t="82691" x="6034088" y="5480050"/>
          <p14:tracePt t="82698" x="6007100" y="5470525"/>
          <p14:tracePt t="82705" x="5964238" y="5461000"/>
          <p14:tracePt t="82712" x="5937250" y="5435600"/>
          <p14:tracePt t="82719" x="5902325" y="5435600"/>
          <p14:tracePt t="82725" x="5875338" y="5426075"/>
          <p14:tracePt t="82732" x="5840413" y="5418138"/>
          <p14:tracePt t="82740" x="5803900" y="5408613"/>
          <p14:tracePt t="82746" x="5778500" y="5399088"/>
          <p14:tracePt t="82753" x="5734050" y="5391150"/>
          <p14:tracePt t="82759" x="5707063" y="5381625"/>
          <p14:tracePt t="82766" x="5672138" y="5364163"/>
          <p14:tracePt t="82773" x="5627688" y="5356225"/>
          <p14:tracePt t="82780" x="5600700" y="5356225"/>
          <p14:tracePt t="82788" x="5557838" y="5337175"/>
          <p14:tracePt t="82794" x="5513388" y="5329238"/>
          <p14:tracePt t="82800" x="5486400" y="5319713"/>
          <p14:tracePt t="82807" x="5441950" y="5311775"/>
          <p14:tracePt t="82814" x="5407025" y="5294313"/>
          <p14:tracePt t="82821" x="5372100" y="5284788"/>
          <p14:tracePt t="82828" x="5335588" y="5276850"/>
          <p14:tracePt t="82834" x="5292725" y="5257800"/>
          <p14:tracePt t="82841" x="5248275" y="5240338"/>
          <p14:tracePt t="82848" x="5211763" y="5232400"/>
          <p14:tracePt t="82855" x="5168900" y="5222875"/>
          <p14:tracePt t="82862" x="5141913" y="5214938"/>
          <p14:tracePt t="82869" x="5097463" y="5205413"/>
          <p14:tracePt t="82875" x="5053013" y="5195888"/>
          <p14:tracePt t="82882" x="5018088" y="5187950"/>
          <p14:tracePt t="82890" x="4973638" y="5170488"/>
          <p14:tracePt t="82896" x="4948238" y="5153025"/>
          <p14:tracePt t="82903" x="4903788" y="5143500"/>
          <p14:tracePt t="82909" x="4867275" y="5133975"/>
          <p14:tracePt t="82916" x="4824413" y="5133975"/>
          <p14:tracePt t="82923" x="4787900" y="5126038"/>
          <p14:tracePt t="82930" x="4745038" y="5099050"/>
          <p14:tracePt t="82938" x="4700588" y="5099050"/>
          <p14:tracePt t="82943" x="4656138" y="5091113"/>
          <p14:tracePt t="82950" x="4602163" y="5064125"/>
          <p14:tracePt t="82957" x="4532313" y="5064125"/>
          <p14:tracePt t="82964" x="4452938" y="5054600"/>
          <p14:tracePt t="82972" x="4381500" y="5054600"/>
          <p14:tracePt t="82977" x="4311650" y="5046663"/>
          <p14:tracePt t="82984" x="4232275" y="5046663"/>
          <p14:tracePt t="82991" x="4160838" y="5029200"/>
          <p14:tracePt t="82998" x="4108450" y="5019675"/>
          <p14:tracePt t="83005" x="4029075" y="5010150"/>
          <p14:tracePt t="83011" x="3975100" y="5010150"/>
          <p14:tracePt t="83018" x="3913188" y="4992688"/>
          <p14:tracePt t="83025" x="3860800" y="4992688"/>
          <p14:tracePt t="83032" x="3825875" y="4984750"/>
          <p14:tracePt t="83039" x="3781425" y="4984750"/>
          <p14:tracePt t="83045" x="3746500" y="4975225"/>
          <p14:tracePt t="83052" x="3702050" y="4975225"/>
          <p14:tracePt t="83059" x="3667125" y="4975225"/>
          <p14:tracePt t="83066" x="3630613" y="4975225"/>
          <p14:tracePt t="83073" x="3595688" y="4975225"/>
          <p14:tracePt t="83079" x="3551238" y="4975225"/>
          <p14:tracePt t="83088" x="3525838" y="4975225"/>
          <p14:tracePt t="83093" x="3489325" y="4975225"/>
          <p14:tracePt t="83100" x="3444875" y="4975225"/>
          <p14:tracePt t="83107" x="3409950" y="4975225"/>
          <p14:tracePt t="83113" x="3357563" y="4975225"/>
          <p14:tracePt t="83121" x="3322638" y="4967288"/>
          <p14:tracePt t="83127" x="3286125" y="4967288"/>
          <p14:tracePt t="83134" x="3241675" y="4957763"/>
          <p14:tracePt t="83140" x="3216275" y="4957763"/>
          <p14:tracePt t="83147" x="3198813" y="4957763"/>
          <p14:tracePt t="83154" x="3162300" y="4957763"/>
          <p14:tracePt t="83161" x="3144838" y="4957763"/>
          <p14:tracePt t="83168" x="3119438" y="4957763"/>
          <p14:tracePt t="83175" x="3100388" y="4957763"/>
          <p14:tracePt t="83181" x="3082925" y="4957763"/>
          <p14:tracePt t="83188" x="3074988" y="4957763"/>
          <p14:tracePt t="83195" x="3065463" y="4957763"/>
          <p14:tracePt t="83202" x="3057525" y="4957763"/>
          <p14:tracePt t="83209" x="3048000" y="4957763"/>
          <p14:tracePt t="83222" x="3030538" y="4957763"/>
          <p14:tracePt t="83238" x="3013075" y="4957763"/>
          <p14:tracePt t="83254" x="3003550" y="4957763"/>
          <p14:tracePt t="83257" x="2995613" y="4957763"/>
          <p14:tracePt t="83263" x="2986088" y="4957763"/>
          <p14:tracePt t="83271" x="2976563" y="4957763"/>
          <p14:tracePt t="83284" x="2968625" y="4957763"/>
          <p14:tracePt t="83306" x="2959100" y="4957763"/>
          <p14:tracePt t="83320" x="2951163" y="4957763"/>
          <p14:tracePt t="83337" x="2941638" y="4957763"/>
          <p14:tracePt t="84107" x="2933700" y="4957763"/>
          <p14:tracePt t="84114" x="2924175" y="4957763"/>
          <p14:tracePt t="84120" x="2924175" y="4967288"/>
          <p14:tracePt t="84127" x="2906713" y="4967288"/>
          <p14:tracePt t="84135" x="2897188" y="4975225"/>
          <p14:tracePt t="84141" x="2889250" y="4975225"/>
          <p14:tracePt t="84148" x="2879725" y="4975225"/>
          <p14:tracePt t="84154" x="2862263" y="4984750"/>
          <p14:tracePt t="84161" x="2854325" y="4984750"/>
          <p14:tracePt t="84169" x="2854325" y="4992688"/>
          <p14:tracePt t="84175" x="2835275" y="4992688"/>
          <p14:tracePt t="84182" x="2827338" y="5002213"/>
          <p14:tracePt t="84189" x="2817813" y="5002213"/>
          <p14:tracePt t="84195" x="2809875" y="5010150"/>
          <p14:tracePt t="84203" x="2792413" y="5010150"/>
          <p14:tracePt t="84216" x="2782888" y="5010150"/>
          <p14:tracePt t="84223" x="2773363" y="5010150"/>
          <p14:tracePt t="84229" x="2765425" y="5010150"/>
          <p14:tracePt t="84237" x="2755900" y="5010150"/>
          <p14:tracePt t="84243" x="2747963" y="5010150"/>
          <p14:tracePt t="84257" x="2738438" y="5010150"/>
          <p14:tracePt t="84270" x="2730500" y="5010150"/>
          <p14:tracePt t="84277" x="2720975" y="5010150"/>
          <p14:tracePt t="84284" x="2713038" y="5010150"/>
          <p14:tracePt t="84298" x="2703513" y="5010150"/>
          <p14:tracePt t="84311" x="2693988" y="5010150"/>
          <p14:tracePt t="84325" x="2686050" y="5010150"/>
          <p14:tracePt t="84359" x="2676525" y="5010150"/>
          <p14:tracePt t="84366" x="2676525" y="5019675"/>
          <p14:tracePt t="84372" x="2668588" y="5019675"/>
          <p14:tracePt t="84393" x="2659063" y="5019675"/>
          <p14:tracePt t="84400" x="2659063" y="5029200"/>
          <p14:tracePt t="84406" x="2651125" y="5029200"/>
          <p14:tracePt t="84420" x="2641600" y="5029200"/>
          <p14:tracePt t="84427" x="2641600" y="5037138"/>
          <p14:tracePt t="84441" x="2632075" y="5046663"/>
          <p14:tracePt t="84454" x="2624138" y="5046663"/>
          <p14:tracePt t="84461" x="2614613" y="5054600"/>
          <p14:tracePt t="84468" x="2606675" y="5054600"/>
          <p14:tracePt t="84474" x="2606675" y="5064125"/>
          <p14:tracePt t="84481" x="2597150" y="5064125"/>
          <p14:tracePt t="84488" x="2589213" y="5064125"/>
          <p14:tracePt t="84495" x="2579688" y="5064125"/>
          <p14:tracePt t="84509" x="2579688" y="5072063"/>
          <p14:tracePt t="84522" x="2570163" y="5081588"/>
          <p14:tracePt t="84537" x="2562225" y="5081588"/>
          <p14:tracePt t="84543" x="2562225" y="5091113"/>
          <p14:tracePt t="84556" x="2552700" y="5099050"/>
          <p14:tracePt t="84571" x="2544763" y="5108575"/>
          <p14:tracePt t="84577" x="2535238" y="5108575"/>
          <p14:tracePt t="84590" x="2535238" y="5116513"/>
          <p14:tracePt t="84611" x="2527300" y="5116513"/>
          <p14:tracePt t="84619" x="2527300" y="5126038"/>
          <p14:tracePt t="84624" x="2517775" y="5126038"/>
          <p14:tracePt t="84638" x="2517775" y="5133975"/>
          <p14:tracePt t="84645" x="2509838" y="5133975"/>
          <p14:tracePt t="84653" x="2509838" y="5143500"/>
          <p14:tracePt t="84658" x="2500313" y="5143500"/>
          <p14:tracePt t="84665" x="2500313" y="5153025"/>
          <p14:tracePt t="84679" x="2490788" y="5153025"/>
          <p14:tracePt t="84687" x="2490788" y="5160963"/>
          <p14:tracePt t="84706" x="2482850" y="5160963"/>
          <p14:tracePt t="84747" x="2482850" y="5170488"/>
          <p14:tracePt t="84768" x="2473325" y="5170488"/>
          <p14:tracePt t="84788" x="2473325" y="5178425"/>
          <p14:tracePt t="84802" x="2465388" y="5187950"/>
          <p14:tracePt t="84815" x="2455863" y="5187950"/>
          <p14:tracePt t="84821" x="2455863" y="5195888"/>
          <p14:tracePt t="84828" x="2455863" y="5205413"/>
          <p14:tracePt t="84837" x="2447925" y="5214938"/>
          <p14:tracePt t="84849" x="2438400" y="5214938"/>
          <p14:tracePt t="84856" x="2438400" y="5222875"/>
          <p14:tracePt t="84862" x="2428875" y="5232400"/>
          <p14:tracePt t="84876" x="2428875" y="5240338"/>
          <p14:tracePt t="84890" x="2428875" y="5249863"/>
          <p14:tracePt t="84896" x="2420938" y="5257800"/>
          <p14:tracePt t="84910" x="2411413" y="5267325"/>
          <p14:tracePt t="84924" x="2403475" y="5276850"/>
          <p14:tracePt t="84930" x="2403475" y="5284788"/>
          <p14:tracePt t="84937" x="2393950" y="5294313"/>
          <p14:tracePt t="84944" x="2386013" y="5302250"/>
          <p14:tracePt t="84951" x="2376488" y="5311775"/>
          <p14:tracePt t="84958" x="2376488" y="5319713"/>
          <p14:tracePt t="84965" x="2376488" y="5329238"/>
          <p14:tracePt t="84971" x="2376488" y="5337175"/>
          <p14:tracePt t="84978" x="2366963" y="5346700"/>
          <p14:tracePt t="84987" x="2366963" y="5356225"/>
          <p14:tracePt t="84992" x="2366963" y="5364163"/>
          <p14:tracePt t="84999" x="2359025" y="5364163"/>
          <p14:tracePt t="85005" x="2359025" y="5373688"/>
          <p14:tracePt t="85012" x="2349500" y="5381625"/>
          <p14:tracePt t="85026" x="2349500" y="5391150"/>
          <p14:tracePt t="85033" x="2341563" y="5399088"/>
          <p14:tracePt t="85046" x="2332038" y="5399088"/>
          <p14:tracePt t="85053" x="2332038" y="5408613"/>
          <p14:tracePt t="85067" x="2332038" y="5418138"/>
          <p14:tracePt t="85080" x="2332038" y="5426075"/>
          <p14:tracePt t="85114" x="2332038" y="5435600"/>
          <p14:tracePt t="85135" x="2341563" y="5435600"/>
          <p14:tracePt t="85141" x="2359025" y="5435600"/>
          <p14:tracePt t="85148" x="2393950" y="5453063"/>
          <p14:tracePt t="85155" x="2455863" y="5461000"/>
          <p14:tracePt t="85162" x="2509838" y="5470525"/>
          <p14:tracePt t="85170" x="2606675" y="5487988"/>
          <p14:tracePt t="85176" x="2730500" y="5497513"/>
          <p14:tracePt t="85182" x="2835275" y="5514975"/>
          <p14:tracePt t="85189" x="2959100" y="5514975"/>
          <p14:tracePt t="85196" x="3065463" y="5522913"/>
          <p14:tracePt t="85202" x="3144838" y="5522913"/>
          <p14:tracePt t="85209" x="3216275" y="5522913"/>
          <p14:tracePt t="85216" x="3268663" y="5522913"/>
          <p14:tracePt t="85223" x="3303588" y="5522913"/>
          <p14:tracePt t="85230" x="3340100" y="5514975"/>
          <p14:tracePt t="85237" x="3375025" y="5505450"/>
          <p14:tracePt t="85252" x="3454400" y="5497513"/>
          <p14:tracePt t="85257" x="3498850" y="5487988"/>
          <p14:tracePt t="85264" x="3525838" y="5470525"/>
          <p14:tracePt t="85271" x="3568700" y="5470525"/>
          <p14:tracePt t="85277" x="3605213" y="5461000"/>
          <p14:tracePt t="85285" x="3667125" y="5453063"/>
          <p14:tracePt t="85291" x="3709988" y="5443538"/>
          <p14:tracePt t="85298" x="3746500" y="5443538"/>
          <p14:tracePt t="85305" x="3789363" y="5435600"/>
          <p14:tracePt t="85312" x="3843338" y="5418138"/>
          <p14:tracePt t="85320" x="3887788" y="5408613"/>
          <p14:tracePt t="85325" x="3940175" y="5408613"/>
          <p14:tracePt t="85332" x="3984625" y="5399088"/>
          <p14:tracePt t="85339" x="4037013" y="5391150"/>
          <p14:tracePt t="85346" x="4064000" y="5381625"/>
          <p14:tracePt t="85353" x="4108450" y="5364163"/>
          <p14:tracePt t="85359" x="4135438" y="5364163"/>
          <p14:tracePt t="85366" x="4178300" y="5356225"/>
          <p14:tracePt t="85373" x="4205288" y="5356225"/>
          <p14:tracePt t="85380" x="4232275" y="5346700"/>
          <p14:tracePt t="85387" x="4276725" y="5337175"/>
          <p14:tracePt t="85393" x="4302125" y="5337175"/>
          <p14:tracePt t="85400" x="4329113" y="5329238"/>
          <p14:tracePt t="85407" x="4373563" y="5329238"/>
          <p14:tracePt t="85414" x="4408488" y="5329238"/>
          <p14:tracePt t="85420" x="4452938" y="5319713"/>
          <p14:tracePt t="85428" x="4479925" y="5319713"/>
          <p14:tracePt t="85436" x="4514850" y="5311775"/>
          <p14:tracePt t="85441" x="4541838" y="5311775"/>
          <p14:tracePt t="85448" x="4567238" y="5311775"/>
          <p14:tracePt t="85454" x="4594225" y="5311775"/>
          <p14:tracePt t="85462" x="4621213" y="5302250"/>
          <p14:tracePt t="85470" x="4656138" y="5302250"/>
          <p14:tracePt t="85475" x="4673600" y="5302250"/>
          <p14:tracePt t="85482" x="4700588" y="5302250"/>
          <p14:tracePt t="85488" x="4718050" y="5302250"/>
          <p14:tracePt t="85495" x="4735513" y="5302250"/>
          <p14:tracePt t="85503" x="4752975" y="5302250"/>
          <p14:tracePt t="85509" x="4762500" y="5302250"/>
          <p14:tracePt t="85516" x="4779963" y="5302250"/>
          <p14:tracePt t="85522" x="4814888" y="5302250"/>
          <p14:tracePt t="85530" x="4824413" y="5302250"/>
          <p14:tracePt t="85536" x="4841875" y="5302250"/>
          <p14:tracePt t="85543" x="4849813" y="5302250"/>
          <p14:tracePt t="85550" x="4859338" y="5302250"/>
          <p14:tracePt t="85556" x="4876800" y="5302250"/>
          <p14:tracePt t="85563" x="4886325" y="5302250"/>
          <p14:tracePt t="85570" x="4894263" y="5302250"/>
          <p14:tracePt t="85591" x="4903788" y="5302250"/>
          <p14:tracePt t="85597" x="4911725" y="5302250"/>
          <p14:tracePt t="85604" x="4921250" y="5302250"/>
          <p14:tracePt t="85625" x="4929188" y="5302250"/>
          <p14:tracePt t="85638" x="4938713" y="5302250"/>
          <p14:tracePt t="85666" x="4938713" y="5294313"/>
          <p14:tracePt t="85679" x="4938713" y="5284788"/>
          <p14:tracePt t="85699" x="4938713" y="5276850"/>
          <p14:tracePt t="85713" x="4929188" y="5276850"/>
          <p14:tracePt t="85720" x="4921250" y="5267325"/>
          <p14:tracePt t="85727" x="4903788" y="5257800"/>
          <p14:tracePt t="85735" x="4886325" y="5257800"/>
          <p14:tracePt t="85740" x="4849813" y="5240338"/>
          <p14:tracePt t="85747" x="4814888" y="5232400"/>
          <p14:tracePt t="85754" x="4779963" y="5222875"/>
          <p14:tracePt t="85761" x="4745038" y="5214938"/>
          <p14:tracePt t="85769" x="4708525" y="5195888"/>
          <p14:tracePt t="85774" x="4646613" y="5187950"/>
          <p14:tracePt t="85781" x="4594225" y="5178425"/>
          <p14:tracePt t="85788" x="4549775" y="5178425"/>
          <p14:tracePt t="85795" x="4497388" y="5170488"/>
          <p14:tracePt t="85802" x="4425950" y="5170488"/>
          <p14:tracePt t="85808" x="4356100" y="5170488"/>
          <p14:tracePt t="85815" x="4284663" y="5170488"/>
          <p14:tracePt t="85822" x="4214813" y="5170488"/>
          <p14:tracePt t="85829" x="4135438" y="5170488"/>
          <p14:tracePt t="85835" x="4064000" y="5170488"/>
          <p14:tracePt t="85842" x="3992563" y="5170488"/>
          <p14:tracePt t="85850" x="3922713" y="5170488"/>
          <p14:tracePt t="85856" x="3870325" y="5153025"/>
          <p14:tracePt t="85863" x="3789363" y="5153025"/>
          <p14:tracePt t="85870" x="3736975" y="5153025"/>
          <p14:tracePt t="85876" x="3667125" y="5153025"/>
          <p14:tracePt t="85885" x="3630613" y="5153025"/>
          <p14:tracePt t="85890" x="3586163" y="5153025"/>
          <p14:tracePt t="85897" x="3551238" y="5153025"/>
          <p14:tracePt t="85904" x="3516313" y="5153025"/>
          <p14:tracePt t="85910" x="3498850" y="5153025"/>
          <p14:tracePt t="85919" x="3489325" y="5153025"/>
          <p14:tracePt t="85924" x="3471863" y="5153025"/>
          <p14:tracePt t="85931" x="3463925" y="5153025"/>
          <p14:tracePt t="85938" x="3454400" y="5153025"/>
          <p14:tracePt t="85945" x="3444875" y="5153025"/>
          <p14:tracePt t="85952" x="3436938" y="5153025"/>
          <p14:tracePt t="85972" x="3427413" y="5153025"/>
          <p14:tracePt t="86060" x="3436938" y="5153025"/>
          <p14:tracePt t="86067" x="3444875" y="5153025"/>
          <p14:tracePt t="86074" x="3454400" y="5153025"/>
          <p14:tracePt t="86081" x="3471863" y="5153025"/>
          <p14:tracePt t="86087" x="3506788" y="5160963"/>
          <p14:tracePt t="86094" x="3551238" y="5170488"/>
          <p14:tracePt t="86102" x="3586163" y="5187950"/>
          <p14:tracePt t="86108" x="3648075" y="5187950"/>
          <p14:tracePt t="86115" x="3684588" y="5195888"/>
          <p14:tracePt t="86121" x="3746500" y="5205413"/>
          <p14:tracePt t="86128" x="3798888" y="5214938"/>
          <p14:tracePt t="86135" x="3851275" y="5214938"/>
          <p14:tracePt t="86142" x="3913188" y="5232400"/>
          <p14:tracePt t="86149" x="3975100" y="5240338"/>
          <p14:tracePt t="86155" x="4046538" y="5249863"/>
          <p14:tracePt t="86162" x="4135438" y="5249863"/>
          <p14:tracePt t="86169" x="4205288" y="5267325"/>
          <p14:tracePt t="86176" x="4267200" y="5267325"/>
          <p14:tracePt t="86183" x="4319588" y="5276850"/>
          <p14:tracePt t="86189" x="4373563" y="5276850"/>
          <p14:tracePt t="86196" x="4425950" y="5276850"/>
          <p14:tracePt t="86203" x="4470400" y="5276850"/>
          <p14:tracePt t="86210" x="4505325" y="5276850"/>
          <p14:tracePt t="86219" x="4541838" y="5276850"/>
          <p14:tracePt t="86223" x="4567238" y="5276850"/>
          <p14:tracePt t="86236" x="4594225" y="5276850"/>
          <p14:tracePt t="86238" x="4621213" y="5276850"/>
          <p14:tracePt t="86244" x="4664075" y="5276850"/>
          <p14:tracePt t="86252" x="4691063" y="5276850"/>
          <p14:tracePt t="86258" x="4718050" y="5276850"/>
          <p14:tracePt t="86264" x="4762500" y="5276850"/>
          <p14:tracePt t="86271" x="4787900" y="5276850"/>
          <p14:tracePt t="86278" x="4824413" y="5276850"/>
          <p14:tracePt t="86286" x="4867275" y="5276850"/>
          <p14:tracePt t="86292" x="4903788" y="5284788"/>
          <p14:tracePt t="86298" x="4948238" y="5284788"/>
          <p14:tracePt t="86305" x="5000625" y="5294313"/>
          <p14:tracePt t="86312" x="5053013" y="5294313"/>
          <p14:tracePt t="86320" x="5114925" y="5311775"/>
          <p14:tracePt t="86326" x="5151438" y="5311775"/>
          <p14:tracePt t="86333" x="5203825" y="5311775"/>
          <p14:tracePt t="86339" x="5248275" y="5319713"/>
          <p14:tracePt t="86346" x="5283200" y="5319713"/>
          <p14:tracePt t="86353" x="5318125" y="5319713"/>
          <p14:tracePt t="86360" x="5335588" y="5319713"/>
          <p14:tracePt t="86369" x="5362575" y="5319713"/>
          <p14:tracePt t="86373" x="5380038" y="5319713"/>
          <p14:tracePt t="86387" x="5389563" y="5319713"/>
          <p14:tracePt t="86394" x="5397500" y="5319713"/>
          <p14:tracePt t="86407" x="5407025" y="5319713"/>
          <p14:tracePt t="86428" x="5407025" y="5311775"/>
          <p14:tracePt t="86436" x="5407025" y="5294313"/>
          <p14:tracePt t="86441" x="5407025" y="5276850"/>
          <p14:tracePt t="86448" x="5389563" y="5249863"/>
          <p14:tracePt t="86455" x="5372100" y="5222875"/>
          <p14:tracePt t="86462" x="5327650" y="5187950"/>
          <p14:tracePt t="86468" x="5273675" y="5133975"/>
          <p14:tracePt t="86475" x="5194300" y="5072063"/>
          <p14:tracePt t="86482" x="5080000" y="4984750"/>
          <p14:tracePt t="86489" x="4983163" y="4930775"/>
          <p14:tracePt t="86496" x="4886325" y="4860925"/>
          <p14:tracePt t="86503" x="4752975" y="4799013"/>
          <p14:tracePt t="86509" x="4664075" y="4745038"/>
          <p14:tracePt t="86518" x="4567238" y="4737100"/>
          <p14:tracePt t="86523" x="4479925" y="4710113"/>
          <p14:tracePt t="86530" x="4381500" y="4684713"/>
          <p14:tracePt t="86537" x="4294188" y="4665663"/>
          <p14:tracePt t="86543" x="4187825" y="4657725"/>
          <p14:tracePt t="86551" x="4098925" y="4657725"/>
          <p14:tracePt t="86557" x="3984625" y="4657725"/>
          <p14:tracePt t="86564" x="3895725" y="4657725"/>
          <p14:tracePt t="86571" x="3808413" y="4657725"/>
          <p14:tracePt t="86577" x="3702050" y="4657725"/>
          <p14:tracePt t="86585" x="3595688" y="4684713"/>
          <p14:tracePt t="86591" x="3481388" y="4702175"/>
          <p14:tracePt t="86598" x="3392488" y="4727575"/>
          <p14:tracePt t="86604" x="3322638" y="4727575"/>
          <p14:tracePt t="86611" x="3224213" y="4737100"/>
          <p14:tracePt t="86619" x="3136900" y="4754563"/>
          <p14:tracePt t="86625" x="3057525" y="4781550"/>
          <p14:tracePt t="86632" x="2986088" y="4806950"/>
          <p14:tracePt t="86638" x="2941638" y="4816475"/>
          <p14:tracePt t="86645" x="2889250" y="4826000"/>
          <p14:tracePt t="86653" x="2844800" y="4833938"/>
          <p14:tracePt t="86659" x="2800350" y="4860925"/>
          <p14:tracePt t="86666" x="2773363" y="4868863"/>
          <p14:tracePt t="86673" x="2738438" y="4878388"/>
          <p14:tracePt t="86679" x="2713038" y="4887913"/>
          <p14:tracePt t="86686" x="2693988" y="4905375"/>
          <p14:tracePt t="86693" x="2676525" y="4913313"/>
          <p14:tracePt t="86701" x="2668588" y="4922838"/>
          <p14:tracePt t="86707" x="2659063" y="4930775"/>
          <p14:tracePt t="86713" x="2659063" y="4949825"/>
          <p14:tracePt t="86720" x="2651125" y="4957763"/>
          <p14:tracePt t="86735" x="2641600" y="4975225"/>
          <p14:tracePt t="86741" x="2632075" y="4992688"/>
          <p14:tracePt t="86748" x="2624138" y="5010150"/>
          <p14:tracePt t="86754" x="2614613" y="5029200"/>
          <p14:tracePt t="86761" x="2614613" y="5072063"/>
          <p14:tracePt t="86768" x="2614613" y="5126038"/>
          <p14:tracePt t="86775" x="2597150" y="5195888"/>
          <p14:tracePt t="86782" x="2597150" y="5302250"/>
          <p14:tracePt t="86788" x="2606675" y="5418138"/>
          <p14:tracePt t="86795" x="2606675" y="5505450"/>
          <p14:tracePt t="86803" x="2614613" y="5576888"/>
          <p14:tracePt t="86809" x="2624138" y="5646738"/>
          <p14:tracePt t="86816" x="2641600" y="5726113"/>
          <p14:tracePt t="86822" x="2651125" y="5770563"/>
          <p14:tracePt t="86829" x="2659063" y="5807075"/>
          <p14:tracePt t="86836" x="2668588" y="5824538"/>
          <p14:tracePt t="86843" x="2676525" y="5842000"/>
          <p14:tracePt t="86851" x="2686050" y="5859463"/>
          <p14:tracePt t="86856" x="2693988" y="5867400"/>
          <p14:tracePt t="86863" x="2713038" y="5876925"/>
          <p14:tracePt t="86870" x="2730500" y="5886450"/>
          <p14:tracePt t="86877" x="2755900" y="5903913"/>
          <p14:tracePt t="86885" x="2792413" y="5903913"/>
          <p14:tracePt t="86890" x="2827338" y="5921375"/>
          <p14:tracePt t="86897" x="2871788" y="5929313"/>
          <p14:tracePt t="86904" x="2941638" y="5929313"/>
          <p14:tracePt t="86911" x="3013075" y="5929313"/>
          <p14:tracePt t="86918" x="3082925" y="5929313"/>
          <p14:tracePt t="86924" x="3198813" y="5911850"/>
          <p14:tracePt t="86931" x="3303588" y="5894388"/>
          <p14:tracePt t="86938" x="3409950" y="5867400"/>
          <p14:tracePt t="86945" x="3543300" y="5824538"/>
          <p14:tracePt t="86952" x="3648075" y="5797550"/>
          <p14:tracePt t="86958" x="3781425" y="5753100"/>
          <p14:tracePt t="86966" x="3887788" y="5708650"/>
          <p14:tracePt t="86972" x="4019550" y="5673725"/>
          <p14:tracePt t="86979" x="4125913" y="5629275"/>
          <p14:tracePt t="86986" x="4240213" y="5602288"/>
          <p14:tracePt t="86993" x="4329113" y="5576888"/>
          <p14:tracePt t="87000" x="4408488" y="5549900"/>
          <p14:tracePt t="87006" x="4505325" y="5522913"/>
          <p14:tracePt t="87013" x="4594225" y="5497513"/>
          <p14:tracePt t="87020" x="4673600" y="5480050"/>
          <p14:tracePt t="87026" x="4725988" y="5461000"/>
          <p14:tracePt t="87034" x="4770438" y="5435600"/>
          <p14:tracePt t="87040" x="4814888" y="5426075"/>
          <p14:tracePt t="87047" x="4841875" y="5418138"/>
          <p14:tracePt t="87054" x="4876800" y="5408613"/>
          <p14:tracePt t="87060" x="4894263" y="5399088"/>
          <p14:tracePt t="87068" x="4903788" y="5399088"/>
          <p14:tracePt t="87074" x="4911725" y="5391150"/>
          <p14:tracePt t="87081" x="4921250" y="5391150"/>
          <p14:tracePt t="87088" x="4929188" y="5381625"/>
          <p14:tracePt t="87094" x="4938713" y="5381625"/>
          <p14:tracePt t="87101" x="4938713" y="5373688"/>
          <p14:tracePt t="87115" x="4948238" y="5373688"/>
          <p14:tracePt t="87122" x="4948238" y="5364163"/>
          <p14:tracePt t="87129" x="4956175" y="5364163"/>
          <p14:tracePt t="87149" x="4956175" y="5356225"/>
          <p14:tracePt t="87169" x="4956175" y="5346700"/>
          <p14:tracePt t="87184" x="4956175" y="5337175"/>
          <p14:tracePt t="87197" x="4956175" y="5329238"/>
          <p14:tracePt t="87203" x="4956175" y="5319713"/>
          <p14:tracePt t="87210" x="4956175" y="5311775"/>
          <p14:tracePt t="87231" x="4956175" y="5294313"/>
          <p14:tracePt t="87237" x="4956175" y="5284788"/>
          <p14:tracePt t="87244" x="4956175" y="5276850"/>
          <p14:tracePt t="87251" x="4956175" y="5267325"/>
          <p14:tracePt t="87258" x="4948238" y="5249863"/>
          <p14:tracePt t="87272" x="4938713" y="5240338"/>
          <p14:tracePt t="87278" x="4929188" y="5222875"/>
          <p14:tracePt t="87285" x="4921250" y="5205413"/>
          <p14:tracePt t="87292" x="4911725" y="5170488"/>
          <p14:tracePt t="87299" x="4894263" y="5153025"/>
          <p14:tracePt t="87305" x="4876800" y="5126038"/>
          <p14:tracePt t="87312" x="4841875" y="5099050"/>
          <p14:tracePt t="87319" x="4814888" y="5064125"/>
          <p14:tracePt t="87326" x="4779963" y="5037138"/>
          <p14:tracePt t="87334" x="4735513" y="5002213"/>
          <p14:tracePt t="87340" x="4691063" y="4967288"/>
          <p14:tracePt t="87346" x="4611688" y="4913313"/>
          <p14:tracePt t="87353" x="4532313" y="4860925"/>
          <p14:tracePt t="87360" x="4452938" y="4816475"/>
          <p14:tracePt t="87368" x="4391025" y="4799013"/>
          <p14:tracePt t="87373" x="4311650" y="4772025"/>
          <p14:tracePt t="87380" x="4257675" y="4754563"/>
          <p14:tracePt t="87387" x="4195763" y="4745038"/>
          <p14:tracePt t="87394" x="4160838" y="4737100"/>
          <p14:tracePt t="87402" x="4116388" y="4737100"/>
          <p14:tracePt t="87408" x="4081463" y="4737100"/>
          <p14:tracePt t="87414" x="4037013" y="4737100"/>
          <p14:tracePt t="87421" x="4002088" y="4737100"/>
          <p14:tracePt t="87428" x="3975100" y="4737100"/>
          <p14:tracePt t="87435" x="3940175" y="4737100"/>
          <p14:tracePt t="87441" x="3905250" y="4737100"/>
          <p14:tracePt t="87449" x="3870325" y="4745038"/>
          <p14:tracePt t="87455" x="3843338" y="4764088"/>
          <p14:tracePt t="87462" x="3816350" y="4772025"/>
          <p14:tracePt t="87469" x="3789363" y="4772025"/>
          <p14:tracePt t="87475" x="3771900" y="4781550"/>
          <p14:tracePt t="87483" x="3754438" y="4799013"/>
          <p14:tracePt t="87490" x="3746500" y="4799013"/>
          <p14:tracePt t="87501" x="3736975" y="4799013"/>
          <p14:tracePt t="87510" x="3729038" y="4806950"/>
          <p14:tracePt t="87523" x="3719513" y="4816475"/>
          <p14:tracePt t="87544" x="3719513" y="4826000"/>
          <p14:tracePt t="87558" x="3719513" y="4833938"/>
          <p14:tracePt t="87592" x="3729038" y="4833938"/>
          <p14:tracePt t="87599" x="3736975" y="4833938"/>
          <p14:tracePt t="87605" x="3746500" y="4833938"/>
          <p14:tracePt t="87612" x="3754438" y="4843463"/>
          <p14:tracePt t="87619" x="3798888" y="4843463"/>
          <p14:tracePt t="87625" x="3833813" y="4851400"/>
          <p14:tracePt t="87633" x="3895725" y="4860925"/>
          <p14:tracePt t="87639" x="3984625" y="4860925"/>
          <p14:tracePt t="87646" x="4054475" y="4878388"/>
          <p14:tracePt t="87653" x="4170363" y="4878388"/>
          <p14:tracePt t="87659" x="4276725" y="4878388"/>
          <p14:tracePt t="87668" x="4364038" y="4878388"/>
          <p14:tracePt t="87673" x="4435475" y="4878388"/>
          <p14:tracePt t="87680" x="4505325" y="4878388"/>
          <p14:tracePt t="87687" x="4559300" y="4868863"/>
          <p14:tracePt t="87693" x="4621213" y="4868863"/>
          <p14:tracePt t="87701" x="4646613" y="4868863"/>
          <p14:tracePt t="87707" x="4673600" y="4868863"/>
          <p14:tracePt t="87714" x="4700588" y="4868863"/>
          <p14:tracePt t="87721" x="4725988" y="4868863"/>
          <p14:tracePt t="87728" x="4762500" y="4868863"/>
          <p14:tracePt t="87734" x="4787900" y="4860925"/>
          <p14:tracePt t="87741" x="4814888" y="4860925"/>
          <p14:tracePt t="87748" x="4832350" y="4860925"/>
          <p14:tracePt t="87754" x="4849813" y="4860925"/>
          <p14:tracePt t="87762" x="4876800" y="4860925"/>
          <p14:tracePt t="87768" x="4886325" y="4860925"/>
          <p14:tracePt t="87775" x="4903788" y="4860925"/>
          <p14:tracePt t="87783" x="4911725" y="4860925"/>
          <p14:tracePt t="87789" x="4921250" y="4860925"/>
          <p14:tracePt t="87803" x="4929188" y="4860925"/>
          <p14:tracePt t="87809" x="4948238" y="4860925"/>
          <p14:tracePt t="87817" x="4956175" y="4860925"/>
          <p14:tracePt t="87823" x="4965700" y="4860925"/>
          <p14:tracePt t="87829" x="4973638" y="4860925"/>
          <p14:tracePt t="87836" x="4983163" y="4860925"/>
          <p14:tracePt t="87843" x="4991100" y="4860925"/>
          <p14:tracePt t="87851" x="5000625" y="4868863"/>
          <p14:tracePt t="87857" x="5008563" y="4868863"/>
          <p14:tracePt t="87864" x="5027613" y="4878388"/>
          <p14:tracePt t="87870" x="5035550" y="4878388"/>
          <p14:tracePt t="87877" x="5045075" y="4887913"/>
          <p14:tracePt t="87884" x="5053013" y="4887913"/>
          <p14:tracePt t="87891" x="5062538" y="4895850"/>
          <p14:tracePt t="87898" x="5070475" y="4895850"/>
          <p14:tracePt t="87904" x="5080000" y="4895850"/>
          <p14:tracePt t="87911" x="5097463" y="4905375"/>
          <p14:tracePt t="87918" x="5106988" y="4905375"/>
          <p14:tracePt t="87925" x="5114925" y="4913313"/>
          <p14:tracePt t="87939" x="5132388" y="4922838"/>
          <p14:tracePt t="87945" x="5141913" y="4922838"/>
          <p14:tracePt t="87952" x="5151438" y="4930775"/>
          <p14:tracePt t="87959" x="5168900" y="4930775"/>
          <p14:tracePt t="87968" x="5176838" y="4930775"/>
          <p14:tracePt t="87972" x="5176838" y="4940300"/>
          <p14:tracePt t="87979" x="5186363" y="4940300"/>
          <p14:tracePt t="87986" x="5194300" y="4949825"/>
          <p14:tracePt t="87993" x="5203825" y="4949825"/>
          <p14:tracePt t="88001" x="5211763" y="4957763"/>
          <p14:tracePt t="88013" x="5221288" y="4957763"/>
          <p14:tracePt t="88027" x="5230813" y="4957763"/>
          <p14:tracePt t="88047" x="5230813" y="4967288"/>
          <p14:tracePt t="88061" x="5238750" y="4967288"/>
          <p14:tracePt t="88075" x="5248275" y="4975225"/>
          <p14:tracePt t="88095" x="5256213" y="4975225"/>
          <p14:tracePt t="88102" x="5256213" y="4984750"/>
          <p14:tracePt t="88136" x="5256213" y="4992688"/>
          <p14:tracePt t="88184" x="5256213" y="5002213"/>
          <p14:tracePt t="88232" x="5248275" y="5002213"/>
          <p14:tracePt t="88245" x="5238750" y="5002213"/>
          <p14:tracePt t="88272" x="5238750" y="4992688"/>
          <p14:tracePt t="88279" x="5230813" y="4992688"/>
          <p14:tracePt t="88286" x="5230813" y="4984750"/>
          <p14:tracePt t="88292" x="5221288" y="4984750"/>
          <p14:tracePt t="88301" x="5211763" y="4984750"/>
          <p14:tracePt t="88306" x="5203825" y="4984750"/>
          <p14:tracePt t="88313" x="5194300" y="4984750"/>
          <p14:tracePt t="88320" x="5186363" y="4984750"/>
          <p14:tracePt t="88340" x="5176838" y="4984750"/>
          <p14:tracePt t="88347" x="5168900" y="4984750"/>
          <p14:tracePt t="88354" x="5159375" y="4984750"/>
          <p14:tracePt t="88361" x="5151438" y="4984750"/>
          <p14:tracePt t="88374" x="5141913" y="4984750"/>
          <p14:tracePt t="88388" x="5132388" y="4984750"/>
          <p14:tracePt t="88394" x="5124450" y="4984750"/>
          <p14:tracePt t="88401" x="5114925" y="4984750"/>
          <p14:tracePt t="88415" x="5106988" y="4984750"/>
          <p14:tracePt t="88422" x="5097463" y="4984750"/>
          <p14:tracePt t="88429" x="5089525" y="4984750"/>
          <p14:tracePt t="88456" x="5080000" y="4984750"/>
          <p14:tracePt t="88469" x="5070475" y="4984750"/>
          <p14:tracePt t="88503" x="5070475" y="4992688"/>
          <p14:tracePt t="88966" x="5080000" y="5019675"/>
          <p14:tracePt t="88973" x="5097463" y="5046663"/>
          <p14:tracePt t="88980" x="5114925" y="5091113"/>
          <p14:tracePt t="88986" x="5132388" y="5133975"/>
          <p14:tracePt t="88994" x="5151438" y="5160963"/>
          <p14:tracePt t="89001" x="5168900" y="5187950"/>
          <p14:tracePt t="89007" x="5176838" y="5232400"/>
          <p14:tracePt t="89014" x="5194300" y="5257800"/>
          <p14:tracePt t="89021" x="5221288" y="5294313"/>
          <p14:tracePt t="89027" x="5230813" y="5319713"/>
          <p14:tracePt t="89035" x="5248275" y="5346700"/>
          <p14:tracePt t="89041" x="5265738" y="5381625"/>
          <p14:tracePt t="89049" x="5292725" y="5408613"/>
          <p14:tracePt t="89054" x="5310188" y="5435600"/>
          <p14:tracePt t="89061" x="5327650" y="5470525"/>
          <p14:tracePt t="89068" x="5335588" y="5497513"/>
          <p14:tracePt t="89075" x="5372100" y="5522913"/>
          <p14:tracePt t="89082" x="5389563" y="5567363"/>
          <p14:tracePt t="89088" x="5407025" y="5602288"/>
          <p14:tracePt t="89095" x="5434013" y="5629275"/>
          <p14:tracePt t="89102" x="5451475" y="5673725"/>
          <p14:tracePt t="89109" x="5476875" y="5700713"/>
          <p14:tracePt t="89116" x="5503863" y="5745163"/>
          <p14:tracePt t="89123" x="5521325" y="5780088"/>
          <p14:tracePt t="89130" x="5538788" y="5797550"/>
          <p14:tracePt t="89136" x="5557838" y="5815013"/>
          <p14:tracePt t="89143" x="5583238" y="5832475"/>
          <p14:tracePt t="89149" x="5592763" y="5849938"/>
          <p14:tracePt t="89157" x="5610225" y="5859463"/>
          <p14:tracePt t="89164" x="5627688" y="5876925"/>
          <p14:tracePt t="89170" x="5645150" y="5886450"/>
          <p14:tracePt t="89177" x="5654675" y="5894388"/>
          <p14:tracePt t="89183" x="5662613" y="5903913"/>
          <p14:tracePt t="89191" x="5672138" y="5911850"/>
          <p14:tracePt t="89198" x="5680075" y="5921375"/>
          <p14:tracePt t="89204" x="5699125" y="5929313"/>
          <p14:tracePt t="89211" x="5716588" y="5929313"/>
          <p14:tracePt t="89218" x="5734050" y="5938838"/>
          <p14:tracePt t="89225" x="5741988" y="5948363"/>
          <p14:tracePt t="89233" x="5761038" y="5956300"/>
          <p14:tracePt t="89238" x="5768975" y="5956300"/>
          <p14:tracePt t="89245" x="5778500" y="5956300"/>
          <p14:tracePt t="89259" x="5786438" y="5965825"/>
          <p14:tracePt t="89266" x="5795963" y="5965825"/>
          <p14:tracePt t="89279" x="5803900" y="5973763"/>
          <p14:tracePt t="89286" x="5813425" y="5973763"/>
          <p14:tracePt t="89293" x="5821363" y="5983288"/>
          <p14:tracePt t="89300" x="5830888" y="5983288"/>
          <p14:tracePt t="89334" x="5840413" y="5983288"/>
          <p14:tracePt t="89354" x="5848350" y="5983288"/>
          <p14:tracePt t="89368" x="5857875" y="5983288"/>
          <p14:tracePt t="89374" x="5857875" y="5973763"/>
          <p14:tracePt t="89383" x="5865813" y="5973763"/>
          <p14:tracePt t="89395" x="5865813" y="5965825"/>
          <p14:tracePt t="89442" x="5857875" y="5965825"/>
          <p14:tracePt t="89450" x="5848350" y="5965825"/>
          <p14:tracePt t="89456" x="5830888" y="5956300"/>
          <p14:tracePt t="89464" x="5803900" y="5956300"/>
          <p14:tracePt t="89470" x="5778500" y="5948363"/>
          <p14:tracePt t="89477" x="5734050" y="5929313"/>
          <p14:tracePt t="89483" x="5707063" y="5929313"/>
          <p14:tracePt t="89490" x="5654675" y="5921375"/>
          <p14:tracePt t="89497" x="5627688" y="5911850"/>
          <p14:tracePt t="89504" x="5565775" y="5903913"/>
          <p14:tracePt t="89511" x="5513388" y="5894388"/>
          <p14:tracePt t="89517" x="5451475" y="5876925"/>
          <p14:tracePt t="89524" x="5380038" y="5867400"/>
          <p14:tracePt t="89533" x="5310188" y="5849938"/>
          <p14:tracePt t="89538" x="5248275" y="5832475"/>
          <p14:tracePt t="89545" x="5168900" y="5815013"/>
          <p14:tracePt t="89551" x="5114925" y="5807075"/>
          <p14:tracePt t="89558" x="5053013" y="5797550"/>
          <p14:tracePt t="89566" x="5000625" y="5770563"/>
          <p14:tracePt t="89572" x="4956175" y="5770563"/>
          <p14:tracePt t="89578" x="4911725" y="5753100"/>
          <p14:tracePt t="89585" x="4886325" y="5745163"/>
          <p14:tracePt t="89592" x="4859338" y="5726113"/>
          <p14:tracePt t="89599" x="4814888" y="5718175"/>
          <p14:tracePt t="89606" x="4787900" y="5708650"/>
          <p14:tracePt t="89612" x="4770438" y="5700713"/>
          <p14:tracePt t="89619" x="4752975" y="5691188"/>
          <p14:tracePt t="89626" x="4735513" y="5683250"/>
          <p14:tracePt t="89634" x="4700588" y="5673725"/>
          <p14:tracePt t="89640" x="4683125" y="5664200"/>
          <p14:tracePt t="89647" x="4664075" y="5664200"/>
          <p14:tracePt t="89653" x="4646613" y="5656263"/>
          <p14:tracePt t="89660" x="4629150" y="5646738"/>
          <p14:tracePt t="89667" x="4602163" y="5638800"/>
          <p14:tracePt t="89674" x="4576763" y="5629275"/>
          <p14:tracePt t="89682" x="4559300" y="5621338"/>
          <p14:tracePt t="89688" x="4522788" y="5611813"/>
          <p14:tracePt t="89694" x="4505325" y="5611813"/>
          <p14:tracePt t="89701" x="4479925" y="5602288"/>
          <p14:tracePt t="89708" x="4460875" y="5584825"/>
          <p14:tracePt t="89715" x="4435475" y="5576888"/>
          <p14:tracePt t="89722" x="4418013" y="5576888"/>
          <p14:tracePt t="89728" x="4391025" y="5567363"/>
          <p14:tracePt t="89735" x="4373563" y="5567363"/>
          <p14:tracePt t="89742" x="4338638" y="5559425"/>
          <p14:tracePt t="89750" x="4311650" y="5549900"/>
          <p14:tracePt t="89755" x="4294188" y="5549900"/>
          <p14:tracePt t="89763" x="4276725" y="5549900"/>
          <p14:tracePt t="89769" x="4257675" y="5541963"/>
          <p14:tracePt t="89776" x="4249738" y="5541963"/>
          <p14:tracePt t="89784" x="4240213" y="5532438"/>
          <p14:tracePt t="89803" x="4232275" y="5522913"/>
          <p14:tracePt t="89810" x="4222750" y="5522913"/>
          <p14:tracePt t="89824" x="4214813" y="5522913"/>
          <p14:tracePt t="89831" x="4214813" y="5514975"/>
          <p14:tracePt t="89837" x="4205288" y="5514975"/>
          <p14:tracePt t="89919" x="4214813" y="5514975"/>
          <p14:tracePt t="89939" x="4222750" y="5514975"/>
          <p14:tracePt t="89953" x="4232275" y="5514975"/>
          <p14:tracePt t="89973" x="4240213" y="5514975"/>
          <p14:tracePt t="89981" x="4249738" y="5514975"/>
          <p14:tracePt t="89987" x="4267200" y="5514975"/>
          <p14:tracePt t="89994" x="4294188" y="5514975"/>
          <p14:tracePt t="90000" x="4319588" y="5514975"/>
          <p14:tracePt t="90007" x="4356100" y="5522913"/>
          <p14:tracePt t="90016" x="4381500" y="5522913"/>
          <p14:tracePt t="90021" x="4408488" y="5532438"/>
          <p14:tracePt t="90028" x="4435475" y="5532438"/>
          <p14:tracePt t="90034" x="4470400" y="5532438"/>
          <p14:tracePt t="90041" x="4497388" y="5541963"/>
          <p14:tracePt t="90049" x="4514850" y="5541963"/>
          <p14:tracePt t="90055" x="4559300" y="5549900"/>
          <p14:tracePt t="90062" x="4567238" y="5549900"/>
          <p14:tracePt t="90068" x="4602163" y="5549900"/>
          <p14:tracePt t="90075" x="4629150" y="5559425"/>
          <p14:tracePt t="90082" x="4646613" y="5559425"/>
          <p14:tracePt t="90089" x="4673600" y="5567363"/>
          <p14:tracePt t="90096" x="4700588" y="5567363"/>
          <p14:tracePt t="90102" x="4718050" y="5576888"/>
          <p14:tracePt t="90109" x="4735513" y="5584825"/>
          <p14:tracePt t="90116" x="4752975" y="5584825"/>
          <p14:tracePt t="90123" x="4770438" y="5594350"/>
          <p14:tracePt t="90130" x="4787900" y="5594350"/>
          <p14:tracePt t="90137" x="4805363" y="5602288"/>
          <p14:tracePt t="90143" x="4824413" y="5602288"/>
          <p14:tracePt t="90150" x="4832350" y="5602288"/>
          <p14:tracePt t="90157" x="4849813" y="5611813"/>
          <p14:tracePt t="90165" x="4859338" y="5611813"/>
          <p14:tracePt t="90171" x="4876800" y="5621338"/>
          <p14:tracePt t="90177" x="4894263" y="5621338"/>
          <p14:tracePt t="90184" x="4903788" y="5629275"/>
          <p14:tracePt t="90191" x="4911725" y="5629275"/>
          <p14:tracePt t="90199" x="4929188" y="5629275"/>
          <p14:tracePt t="90205" x="4948238" y="5629275"/>
          <p14:tracePt t="90211" x="4965700" y="5638800"/>
          <p14:tracePt t="90218" x="4983163" y="5638800"/>
          <p14:tracePt t="90225" x="5000625" y="5646738"/>
          <p14:tracePt t="90234" x="5018088" y="5646738"/>
          <p14:tracePt t="90239" x="5035550" y="5656263"/>
          <p14:tracePt t="90245" x="5062538" y="5656263"/>
          <p14:tracePt t="90252" x="5080000" y="5656263"/>
          <p14:tracePt t="90259" x="5097463" y="5664200"/>
          <p14:tracePt t="90266" x="5132388" y="5664200"/>
          <p14:tracePt t="90273" x="5151438" y="5673725"/>
          <p14:tracePt t="90281" x="5168900" y="5673725"/>
          <p14:tracePt t="90287" x="5194300" y="5683250"/>
          <p14:tracePt t="90293" x="5211763" y="5691188"/>
          <p14:tracePt t="90300" x="5230813" y="5700713"/>
          <p14:tracePt t="90307" x="5248275" y="5718175"/>
          <p14:tracePt t="90315" x="5265738" y="5726113"/>
          <p14:tracePt t="90321" x="5273675" y="5726113"/>
          <p14:tracePt t="90327" x="5292725" y="5726113"/>
          <p14:tracePt t="90334" x="5310188" y="5735638"/>
          <p14:tracePt t="90341" x="5318125" y="5745163"/>
          <p14:tracePt t="90349" x="5327650" y="5753100"/>
          <p14:tracePt t="90355" x="5345113" y="5753100"/>
          <p14:tracePt t="90361" x="5354638" y="5762625"/>
          <p14:tracePt t="90368" x="5372100" y="5770563"/>
          <p14:tracePt t="90375" x="5389563" y="5780088"/>
          <p14:tracePt t="90382" x="5407025" y="5788025"/>
          <p14:tracePt t="90388" x="5441950" y="5797550"/>
          <p14:tracePt t="90395" x="5451475" y="5797550"/>
          <p14:tracePt t="90402" x="5486400" y="5807075"/>
          <p14:tracePt t="90409" x="5513388" y="5815013"/>
          <p14:tracePt t="90417" x="5530850" y="5824538"/>
          <p14:tracePt t="90422" x="5557838" y="5832475"/>
          <p14:tracePt t="90429" x="5575300" y="5832475"/>
          <p14:tracePt t="90436" x="5610225" y="5849938"/>
          <p14:tracePt t="90443" x="5627688" y="5849938"/>
          <p14:tracePt t="90450" x="5654675" y="5859463"/>
          <p14:tracePt t="90456" x="5672138" y="5859463"/>
          <p14:tracePt t="90464" x="5699125" y="5859463"/>
          <p14:tracePt t="90470" x="5716588" y="5867400"/>
          <p14:tracePt t="90477" x="5741988" y="5867400"/>
          <p14:tracePt t="90484" x="5768975" y="5876925"/>
          <p14:tracePt t="90491" x="5803900" y="5876925"/>
          <p14:tracePt t="90498" x="5830888" y="5876925"/>
          <p14:tracePt t="90504" x="5857875" y="5876925"/>
          <p14:tracePt t="90511" x="5902325" y="5876925"/>
          <p14:tracePt t="90517" x="5937250" y="5876925"/>
          <p14:tracePt t="90525" x="5981700" y="5876925"/>
          <p14:tracePt t="90532" x="6016625" y="5876925"/>
          <p14:tracePt t="90538" x="6043613" y="5876925"/>
          <p14:tracePt t="90545" x="6086475" y="5859463"/>
          <p14:tracePt t="90552" x="6122988" y="5859463"/>
          <p14:tracePt t="90559" x="6167438" y="5859463"/>
          <p14:tracePt t="90565" x="6192838" y="5849938"/>
          <p14:tracePt t="90572" x="6237288" y="5849938"/>
          <p14:tracePt t="90579" x="6264275" y="5849938"/>
          <p14:tracePt t="90586" x="6299200" y="5842000"/>
          <p14:tracePt t="90593" x="6334125" y="5842000"/>
          <p14:tracePt t="90599" x="6361113" y="5842000"/>
          <p14:tracePt t="90606" x="6388100" y="5842000"/>
          <p14:tracePt t="90614" x="6413500" y="5832475"/>
          <p14:tracePt t="90620" x="6450013" y="5832475"/>
          <p14:tracePt t="90627" x="6475413" y="5832475"/>
          <p14:tracePt t="90633" x="6502400" y="5832475"/>
          <p14:tracePt t="90640" x="6529388" y="5832475"/>
          <p14:tracePt t="90648" x="6554788" y="5832475"/>
          <p14:tracePt t="90654" x="6573838" y="5832475"/>
          <p14:tracePt t="90661" x="6608763" y="5832475"/>
          <p14:tracePt t="90674" x="6626225" y="5832475"/>
          <p14:tracePt t="90682" x="6643688" y="5832475"/>
          <p14:tracePt t="90688" x="6653213" y="5832475"/>
          <p14:tracePt t="90695" x="6670675" y="5824538"/>
          <p14:tracePt t="90701" x="6688138" y="5824538"/>
          <p14:tracePt t="90708" x="6696075" y="5824538"/>
          <p14:tracePt t="90722" x="6715125" y="5824538"/>
          <p14:tracePt t="90729" x="6723063" y="5824538"/>
          <p14:tracePt t="90735" x="6732588" y="5815013"/>
          <p14:tracePt t="90742" x="6750050" y="5815013"/>
          <p14:tracePt t="90749" x="6757988" y="5815013"/>
          <p14:tracePt t="90756" x="6767513" y="5815013"/>
          <p14:tracePt t="90770" x="6784975" y="5815013"/>
          <p14:tracePt t="90776" x="6794500" y="5815013"/>
          <p14:tracePt t="90783" x="6802438" y="5815013"/>
          <p14:tracePt t="90790" x="6819900" y="5807075"/>
          <p14:tracePt t="90798" x="6837363" y="5807075"/>
          <p14:tracePt t="90804" x="6846888" y="5797550"/>
          <p14:tracePt t="90811" x="6864350" y="5797550"/>
          <p14:tracePt t="90817" x="6908800" y="5797550"/>
          <p14:tracePt t="90824" x="6935788" y="5788025"/>
          <p14:tracePt t="90832" x="6961188" y="5788025"/>
          <p14:tracePt t="90838" x="6997700" y="5788025"/>
          <p14:tracePt t="90844" x="7023100" y="5788025"/>
          <p14:tracePt t="90851" x="7050088" y="5788025"/>
          <p14:tracePt t="90858" x="7077075" y="5788025"/>
          <p14:tracePt t="90865" x="7112000" y="5780088"/>
          <p14:tracePt t="90872" x="7121525" y="5780088"/>
          <p14:tracePt t="90878" x="7156450" y="5780088"/>
          <p14:tracePt t="90885" x="7164388" y="5780088"/>
          <p14:tracePt t="90892" x="7173913" y="5770563"/>
          <p14:tracePt t="90899" x="7183438" y="5770563"/>
          <p14:tracePt t="90906" x="7191375" y="5770563"/>
          <p14:tracePt t="90913" x="7200900" y="5770563"/>
          <p14:tracePt t="90920" x="7208838" y="5770563"/>
          <p14:tracePt t="90926" x="7218363" y="5762625"/>
          <p14:tracePt t="90933" x="7226300" y="5762625"/>
          <p14:tracePt t="90940" x="7235825" y="5753100"/>
          <p14:tracePt t="90949" x="7243763" y="5753100"/>
          <p14:tracePt t="90953" x="7253288" y="5745163"/>
          <p14:tracePt t="90960" x="7280275" y="5745163"/>
          <p14:tracePt t="90967" x="7297738" y="5745163"/>
          <p14:tracePt t="90974" x="7332663" y="5735638"/>
          <p14:tracePt t="90982" x="7367588" y="5726113"/>
          <p14:tracePt t="90987" x="7394575" y="5718175"/>
          <p14:tracePt t="90994" x="7421563" y="5708650"/>
          <p14:tracePt t="91001" x="7456488" y="5691188"/>
          <p14:tracePt t="91007" x="7491413" y="5683250"/>
          <p14:tracePt t="91015" x="7518400" y="5683250"/>
          <p14:tracePt t="91021" x="7562850" y="5673725"/>
          <p14:tracePt t="91028" x="7589838" y="5664200"/>
          <p14:tracePt t="91035" x="7624763" y="5664200"/>
          <p14:tracePt t="91042" x="7650163" y="5664200"/>
          <p14:tracePt t="91049" x="7677150" y="5656263"/>
          <p14:tracePt t="91056" x="7704138" y="5656263"/>
          <p14:tracePt t="91063" x="7721600" y="5646738"/>
          <p14:tracePt t="91069" x="7739063" y="5646738"/>
          <p14:tracePt t="91076" x="7748588" y="5638800"/>
          <p14:tracePt t="91083" x="7766050" y="5638800"/>
          <p14:tracePt t="91089" x="7773988" y="5638800"/>
          <p14:tracePt t="91098" x="7783513" y="5638800"/>
          <p14:tracePt t="91117" x="7793038" y="5629275"/>
          <p14:tracePt t="91124" x="7800975" y="5629275"/>
          <p14:tracePt t="91132" x="7810500" y="5629275"/>
          <p14:tracePt t="91137" x="7818438" y="5629275"/>
          <p14:tracePt t="91144" x="7827963" y="5629275"/>
          <p14:tracePt t="91165" x="7835900" y="5629275"/>
          <p14:tracePt t="91191" x="7845425" y="5629275"/>
          <p14:tracePt t="91205" x="7845425" y="5621338"/>
          <p14:tracePt t="91287" x="7835900" y="5621338"/>
          <p14:tracePt t="91294" x="7827963" y="5621338"/>
          <p14:tracePt t="91300" x="7818438" y="5621338"/>
          <p14:tracePt t="91307" x="7810500" y="5621338"/>
          <p14:tracePt t="91314" x="7793038" y="5621338"/>
          <p14:tracePt t="91321" x="7766050" y="5621338"/>
          <p14:tracePt t="91328" x="7731125" y="5621338"/>
          <p14:tracePt t="91334" x="7686675" y="5638800"/>
          <p14:tracePt t="91341" x="7642225" y="5638800"/>
          <p14:tracePt t="91348" x="7607300" y="5646738"/>
          <p14:tracePt t="91355" x="7562850" y="5656263"/>
          <p14:tracePt t="91363" x="7527925" y="5664200"/>
          <p14:tracePt t="91369" x="7491413" y="5673725"/>
          <p14:tracePt t="91376" x="7456488" y="5673725"/>
          <p14:tracePt t="91382" x="7421563" y="5683250"/>
          <p14:tracePt t="91389" x="7412038" y="5683250"/>
          <p14:tracePt t="91396" x="7367588" y="5691188"/>
          <p14:tracePt t="91403" x="7350125" y="5691188"/>
          <p14:tracePt t="91409" x="7324725" y="5708650"/>
          <p14:tracePt t="91416" x="7305675" y="5708650"/>
          <p14:tracePt t="91423" x="7280275" y="5718175"/>
          <p14:tracePt t="91431" x="7262813" y="5718175"/>
          <p14:tracePt t="91436" x="7226300" y="5726113"/>
          <p14:tracePt t="91443" x="7200900" y="5726113"/>
          <p14:tracePt t="91450" x="7164388" y="5735638"/>
          <p14:tracePt t="91457" x="7129463" y="5745163"/>
          <p14:tracePt t="91465" x="7102475" y="5745163"/>
          <p14:tracePt t="91471" x="7059613" y="5753100"/>
          <p14:tracePt t="91477" x="7032625" y="5762625"/>
          <p14:tracePt t="91484" x="7005638" y="5770563"/>
          <p14:tracePt t="91491" x="6961188" y="5770563"/>
          <p14:tracePt t="91498" x="6935788" y="5780088"/>
          <p14:tracePt t="91505" x="6899275" y="5780088"/>
          <p14:tracePt t="91511" x="6864350" y="5780088"/>
          <p14:tracePt t="91518" x="6837363" y="5780088"/>
          <p14:tracePt t="91525" x="6811963" y="5780088"/>
          <p14:tracePt t="91532" x="6784975" y="5780088"/>
          <p14:tracePt t="91539" x="6757988" y="5780088"/>
          <p14:tracePt t="91546" x="6723063" y="5780088"/>
          <p14:tracePt t="91552" x="6696075" y="5780088"/>
          <p14:tracePt t="91559" x="6661150" y="5797550"/>
          <p14:tracePt t="91566" x="6616700" y="5797550"/>
          <p14:tracePt t="91573" x="6581775" y="5797550"/>
          <p14:tracePt t="91581" x="6537325" y="5807075"/>
          <p14:tracePt t="91586" x="6467475" y="5807075"/>
          <p14:tracePt t="91593" x="6396038" y="5807075"/>
          <p14:tracePt t="91600" x="6299200" y="5815013"/>
          <p14:tracePt t="91607" x="6210300" y="5815013"/>
          <p14:tracePt t="91614" x="6122988" y="5832475"/>
          <p14:tracePt t="91620" x="6034088" y="5832475"/>
          <p14:tracePt t="91627" x="5945188" y="5842000"/>
          <p14:tracePt t="91634" x="5848350" y="5859463"/>
          <p14:tracePt t="91641" x="5761038" y="5867400"/>
          <p14:tracePt t="91648" x="5654675" y="5886450"/>
          <p14:tracePt t="91654" x="5538788" y="5911850"/>
          <p14:tracePt t="91662" x="5434013" y="5938838"/>
          <p14:tracePt t="91668" x="5335588" y="5948363"/>
          <p14:tracePt t="91675" x="5248275" y="5973763"/>
          <p14:tracePt t="91682" x="5176838" y="5991225"/>
          <p14:tracePt t="91689" x="5097463" y="6018213"/>
          <p14:tracePt t="91696" x="5053013" y="6027738"/>
          <p14:tracePt t="91702" x="5000625" y="6035675"/>
          <p14:tracePt t="91709" x="4965700" y="6045200"/>
          <p14:tracePt t="91716" x="4938713" y="6053138"/>
          <p14:tracePt t="91722" x="4921250" y="6053138"/>
          <p14:tracePt t="91731" x="4911725" y="6062663"/>
          <p14:tracePt t="91750" x="4903788" y="6062663"/>
          <p14:tracePt t="91798" x="4921250" y="6062663"/>
          <p14:tracePt t="91804" x="4965700" y="6053138"/>
          <p14:tracePt t="91811" x="5035550" y="6053138"/>
          <p14:tracePt t="91818" x="5141913" y="6045200"/>
          <p14:tracePt t="91825" x="5248275" y="6045200"/>
          <p14:tracePt t="91831" x="5354638" y="6045200"/>
          <p14:tracePt t="91839" x="5451475" y="6045200"/>
          <p14:tracePt t="91846" x="5521325" y="6045200"/>
          <p14:tracePt t="91852" x="5592763" y="6053138"/>
          <p14:tracePt t="91859" x="5645150" y="6053138"/>
          <p14:tracePt t="91865" x="5707063" y="6072188"/>
          <p14:tracePt t="91872" x="5741988" y="6080125"/>
          <p14:tracePt t="91881" x="5803900" y="6089650"/>
          <p14:tracePt t="91886" x="5857875" y="6107113"/>
          <p14:tracePt t="91893" x="5919788" y="6115050"/>
          <p14:tracePt t="91899" x="5972175" y="6124575"/>
          <p14:tracePt t="91906" x="6051550" y="6142038"/>
          <p14:tracePt t="91914" x="6105525" y="6151563"/>
          <p14:tracePt t="91920" x="6184900" y="6159500"/>
          <p14:tracePt t="91927" x="6237288" y="6159500"/>
          <p14:tracePt t="91933" x="6299200" y="6176963"/>
          <p14:tracePt t="91940" x="6351588" y="6176963"/>
          <p14:tracePt t="91947" x="6388100" y="6176963"/>
          <p14:tracePt t="91954" x="6430963" y="6176963"/>
          <p14:tracePt t="91960" x="6467475" y="6176963"/>
          <p14:tracePt t="91968" x="6492875" y="6176963"/>
          <p14:tracePt t="91974" x="6511925" y="6176963"/>
          <p14:tracePt t="91981" x="6529388" y="6176963"/>
          <p14:tracePt t="91988" x="6564313" y="6169025"/>
          <p14:tracePt t="91995" x="6573838" y="6169025"/>
          <p14:tracePt t="92002" x="6581775" y="6169025"/>
          <p14:tracePt t="92009" x="6591300" y="6169025"/>
          <p14:tracePt t="92015" x="6608763" y="6169025"/>
          <p14:tracePt t="92022" x="6616700" y="6159500"/>
          <p14:tracePt t="92030" x="6626225" y="6159500"/>
          <p14:tracePt t="92035" x="6643688" y="6151563"/>
          <p14:tracePt t="92042" x="6661150" y="6142038"/>
          <p14:tracePt t="92049" x="6678613" y="6134100"/>
          <p14:tracePt t="92056" x="6678613" y="6124575"/>
          <p14:tracePt t="92064" x="6696075" y="6115050"/>
          <p14:tracePt t="92069" x="6715125" y="6097588"/>
          <p14:tracePt t="92076" x="6723063" y="6089650"/>
          <p14:tracePt t="92083" x="6732588" y="6072188"/>
          <p14:tracePt t="92090" x="6740525" y="6053138"/>
          <p14:tracePt t="92097" x="6757988" y="6045200"/>
          <p14:tracePt t="92104" x="6767513" y="6027738"/>
          <p14:tracePt t="92110" x="6777038" y="6010275"/>
          <p14:tracePt t="92117" x="6784975" y="5991225"/>
          <p14:tracePt t="92124" x="6794500" y="5973763"/>
          <p14:tracePt t="92131" x="6794500" y="5948363"/>
          <p14:tracePt t="92138" x="6811963" y="5911850"/>
          <p14:tracePt t="92145" x="6811963" y="5894388"/>
          <p14:tracePt t="92151" x="6811963" y="5867400"/>
          <p14:tracePt t="92158" x="6811963" y="5842000"/>
          <p14:tracePt t="92165" x="6811963" y="5824538"/>
          <p14:tracePt t="92172" x="6811963" y="5797550"/>
          <p14:tracePt t="92180" x="6811963" y="5770563"/>
          <p14:tracePt t="92185" x="6802438" y="5735638"/>
          <p14:tracePt t="92192" x="6802438" y="5718175"/>
          <p14:tracePt t="92199" x="6802438" y="5691188"/>
          <p14:tracePt t="92205" x="6794500" y="5673725"/>
          <p14:tracePt t="92214" x="6784975" y="5656263"/>
          <p14:tracePt t="92219" x="6784975" y="5638800"/>
          <p14:tracePt t="92226" x="6784975" y="5629275"/>
          <p14:tracePt t="92233" x="6777038" y="5629275"/>
          <p14:tracePt t="92247" x="6757988" y="5602288"/>
          <p14:tracePt t="92254" x="6750050" y="5594350"/>
          <p14:tracePt t="92260" x="6740525" y="5576888"/>
          <p14:tracePt t="92267" x="6715125" y="5559425"/>
          <p14:tracePt t="92274" x="6696075" y="5541963"/>
          <p14:tracePt t="92280" x="6670675" y="5522913"/>
          <p14:tracePt t="92288" x="6643688" y="5505450"/>
          <p14:tracePt t="92295" x="6616700" y="5487988"/>
          <p14:tracePt t="92301" x="6581775" y="5470525"/>
          <p14:tracePt t="92308" x="6554788" y="5461000"/>
          <p14:tracePt t="92315" x="6529388" y="5453063"/>
          <p14:tracePt t="92322" x="6502400" y="5443538"/>
          <p14:tracePt t="92329" x="6457950" y="5435600"/>
          <p14:tracePt t="92335" x="6413500" y="5435600"/>
          <p14:tracePt t="92342" x="6378575" y="5418138"/>
          <p14:tracePt t="92348" x="6326188" y="5418138"/>
          <p14:tracePt t="92355" x="6246813" y="5426075"/>
          <p14:tracePt t="92364" x="6175375" y="5426075"/>
          <p14:tracePt t="92369" x="6105525" y="5435600"/>
          <p14:tracePt t="92376" x="6007100" y="5453063"/>
          <p14:tracePt t="92382" x="5937250" y="5461000"/>
          <p14:tracePt t="92390" x="5875338" y="5470525"/>
          <p14:tracePt t="92397" x="5821363" y="5487988"/>
          <p14:tracePt t="92403" x="5761038" y="5505450"/>
          <p14:tracePt t="92410" x="5724525" y="5522913"/>
          <p14:tracePt t="92416" x="5689600" y="5532438"/>
          <p14:tracePt t="92423" x="5662613" y="5549900"/>
          <p14:tracePt t="92430" x="5618163" y="5559425"/>
          <p14:tracePt t="92437" x="5600700" y="5576888"/>
          <p14:tracePt t="92445" x="5575300" y="5594350"/>
          <p14:tracePt t="92451" x="5548313" y="5611813"/>
          <p14:tracePt t="92458" x="5513388" y="5629275"/>
          <p14:tracePt t="92465" x="5486400" y="5656263"/>
          <p14:tracePt t="92471" x="5451475" y="5673725"/>
          <p14:tracePt t="92480" x="5424488" y="5691188"/>
          <p14:tracePt t="92484" x="5407025" y="5708650"/>
          <p14:tracePt t="92491" x="5389563" y="5726113"/>
          <p14:tracePt t="92498" x="5372100" y="5745163"/>
          <p14:tracePt t="92505" x="5362575" y="5745163"/>
          <p14:tracePt t="92513" x="5354638" y="5753100"/>
          <p14:tracePt t="92519" x="5345113" y="5762625"/>
          <p14:tracePt t="92525" x="5335588" y="5770563"/>
          <p14:tracePt t="92539" x="5327650" y="5780088"/>
          <p14:tracePt t="92553" x="5327650" y="5788025"/>
          <p14:tracePt t="92559" x="5327650" y="5797550"/>
          <p14:tracePt t="92566" x="5318125" y="5807075"/>
          <p14:tracePt t="92573" x="5318125" y="5815013"/>
          <p14:tracePt t="92594" x="5318125" y="5824538"/>
          <p14:tracePt t="92600" x="5318125" y="5832475"/>
          <p14:tracePt t="92614" x="5318125" y="5842000"/>
          <p14:tracePt t="92621" x="5318125" y="5849938"/>
          <p14:tracePt t="92629" x="5327650" y="5859463"/>
          <p14:tracePt t="92634" x="5345113" y="5867400"/>
          <p14:tracePt t="92641" x="5362575" y="5886450"/>
          <p14:tracePt t="92648" x="5397500" y="5903913"/>
          <p14:tracePt t="92655" x="5434013" y="5921375"/>
          <p14:tracePt t="92663" x="5486400" y="5956300"/>
          <p14:tracePt t="92669" x="5530850" y="5983288"/>
          <p14:tracePt t="92675" x="5565775" y="6000750"/>
          <p14:tracePt t="92682" x="5610225" y="6010275"/>
          <p14:tracePt t="92689" x="5637213" y="6027738"/>
          <p14:tracePt t="92696" x="5680075" y="6035675"/>
          <p14:tracePt t="92702" x="5724525" y="6045200"/>
          <p14:tracePt t="92709" x="5761038" y="6053138"/>
          <p14:tracePt t="92716" x="5803900" y="6062663"/>
          <p14:tracePt t="92723" x="5840413" y="6062663"/>
          <p14:tracePt t="92730" x="5902325" y="6072188"/>
          <p14:tracePt t="92736" x="5954713" y="6072188"/>
          <p14:tracePt t="92743" x="6007100" y="6072188"/>
          <p14:tracePt t="92750" x="6061075" y="6072188"/>
          <p14:tracePt t="92757" x="6113463" y="6072188"/>
          <p14:tracePt t="92764" x="6175375" y="6072188"/>
          <p14:tracePt t="92771" x="6227763" y="6072188"/>
          <p14:tracePt t="92779" x="6289675" y="6062663"/>
          <p14:tracePt t="92784" x="6343650" y="6053138"/>
          <p14:tracePt t="92791" x="6388100" y="6053138"/>
          <p14:tracePt t="92798" x="6413500" y="6027738"/>
          <p14:tracePt t="92805" x="6440488" y="6018213"/>
          <p14:tracePt t="92812" x="6457950" y="6018213"/>
          <p14:tracePt t="92818" x="6475413" y="6010275"/>
          <p14:tracePt t="92825" x="6502400" y="6000750"/>
          <p14:tracePt t="92832" x="6529388" y="5991225"/>
          <p14:tracePt t="92839" x="6554788" y="5983288"/>
          <p14:tracePt t="92846" x="6573838" y="5973763"/>
          <p14:tracePt t="92852" x="6581775" y="5965825"/>
          <p14:tracePt t="92859" x="6599238" y="5965825"/>
          <p14:tracePt t="92866" x="6616700" y="5956300"/>
          <p14:tracePt t="92873" x="6634163" y="5948363"/>
          <p14:tracePt t="92880" x="6653213" y="5938838"/>
          <p14:tracePt t="92886" x="6670675" y="5929313"/>
          <p14:tracePt t="92893" x="6688138" y="5921375"/>
          <p14:tracePt t="92900" x="6696075" y="5911850"/>
          <p14:tracePt t="92906" x="6696075" y="5903913"/>
          <p14:tracePt t="92914" x="6705600" y="5903913"/>
          <p14:tracePt t="92920" x="6715125" y="5894388"/>
          <p14:tracePt t="92927" x="6723063" y="5894388"/>
          <p14:tracePt t="92941" x="6732588" y="5894388"/>
          <p14:tracePt t="92948" x="6740525" y="5894388"/>
          <p14:tracePt t="92955" x="6740525" y="5886450"/>
          <p14:tracePt t="92962" x="6750050" y="5886450"/>
          <p14:tracePt t="92968" x="6750050" y="5876925"/>
          <p14:tracePt t="92975" x="6750050" y="5867400"/>
          <p14:tracePt t="92981" x="6750050" y="5859463"/>
          <p14:tracePt t="92989" x="6757988" y="5849938"/>
          <p14:tracePt t="93002" x="6767513" y="5842000"/>
          <p14:tracePt t="93009" x="6777038" y="5842000"/>
          <p14:tracePt t="93016" x="6784975" y="5832475"/>
          <p14:tracePt t="93022" x="6794500" y="5824538"/>
          <p14:tracePt t="93029" x="6802438" y="5815013"/>
          <p14:tracePt t="93043" x="6802438" y="5807075"/>
          <p14:tracePt t="93050" x="6811963" y="5797550"/>
          <p14:tracePt t="93056" x="6819900" y="5788025"/>
          <p14:tracePt t="93064" x="6829425" y="5788025"/>
          <p14:tracePt t="93070" x="6837363" y="5780088"/>
          <p14:tracePt t="93077" x="6846888" y="5780088"/>
          <p14:tracePt t="93084" x="6846888" y="5770563"/>
          <p14:tracePt t="93091" x="6856413" y="5762625"/>
          <p14:tracePt t="93104" x="6856413" y="5753100"/>
          <p14:tracePt t="93111" x="6856413" y="5745163"/>
          <p14:tracePt t="93125" x="6864350" y="5735638"/>
          <p14:tracePt t="93138" x="6864350" y="5726113"/>
          <p14:tracePt t="93146" x="6864350" y="5718175"/>
          <p14:tracePt t="93152" x="6864350" y="5708650"/>
          <p14:tracePt t="93165" x="6856413" y="5691188"/>
          <p14:tracePt t="93172" x="6846888" y="5673725"/>
          <p14:tracePt t="93180" x="6829425" y="5656263"/>
          <p14:tracePt t="93186" x="6811963" y="5638800"/>
          <p14:tracePt t="93193" x="6794500" y="5629275"/>
          <p14:tracePt t="93199" x="6777038" y="5611813"/>
          <p14:tracePt t="93206" x="6750050" y="5584825"/>
          <p14:tracePt t="93213" x="6723063" y="5567363"/>
          <p14:tracePt t="93220" x="6688138" y="5549900"/>
          <p14:tracePt t="93226" x="6653213" y="5532438"/>
          <p14:tracePt t="93247" x="6519863" y="5453063"/>
          <p14:tracePt t="93254" x="6484938" y="5435600"/>
          <p14:tracePt t="93262" x="6423025" y="5408613"/>
          <p14:tracePt t="93267" x="6378575" y="5381625"/>
          <p14:tracePt t="93274" x="6316663" y="5373688"/>
          <p14:tracePt t="93281" x="6264275" y="5346700"/>
          <p14:tracePt t="93288" x="6184900" y="5337175"/>
          <p14:tracePt t="93296" x="6130925" y="5337175"/>
          <p14:tracePt t="93301" x="6078538" y="5337175"/>
          <p14:tracePt t="93308" x="6007100" y="5337175"/>
          <p14:tracePt t="93315" x="5927725" y="5337175"/>
          <p14:tracePt t="93322" x="5857875" y="5337175"/>
          <p14:tracePt t="93330" x="5786438" y="5356225"/>
          <p14:tracePt t="93335" x="5724525" y="5364163"/>
          <p14:tracePt t="93342" x="5672138" y="5373688"/>
          <p14:tracePt t="93349" x="5627688" y="5391150"/>
          <p14:tracePt t="93356" x="5600700" y="5391150"/>
          <p14:tracePt t="93362" x="5565775" y="5408613"/>
          <p14:tracePt t="93370" x="5538788" y="5418138"/>
          <p14:tracePt t="93376" x="5513388" y="5418138"/>
          <p14:tracePt t="93383" x="5495925" y="5426075"/>
          <p14:tracePt t="93390" x="5468938" y="5435600"/>
          <p14:tracePt t="93398" x="5451475" y="5443538"/>
          <p14:tracePt t="93403" x="5414963" y="5461000"/>
          <p14:tracePt t="93413" x="5397500" y="5470525"/>
          <p14:tracePt t="93417" x="5380038" y="5480050"/>
          <p14:tracePt t="93424" x="5372100" y="5487988"/>
          <p14:tracePt t="93431" x="5362575" y="5487988"/>
          <p14:tracePt t="93438" x="5354638" y="5497513"/>
          <p14:tracePt t="93451" x="5354638" y="5505450"/>
          <p14:tracePt t="93458" x="5354638" y="5514975"/>
          <p14:tracePt t="93465" x="5345113" y="5514975"/>
          <p14:tracePt t="93472" x="5345113" y="5522913"/>
          <p14:tracePt t="93479" x="5335588" y="5522913"/>
          <p14:tracePt t="93485" x="5335588" y="5532438"/>
          <p14:tracePt t="93492" x="5327650" y="5541963"/>
          <p14:tracePt t="93499" x="5327650" y="5559425"/>
          <p14:tracePt t="93506" x="5327650" y="5567363"/>
          <p14:tracePt t="93513" x="5318125" y="5576888"/>
          <p14:tracePt t="93526" x="5310188" y="5584825"/>
          <p14:tracePt t="93533" x="5310188" y="5594350"/>
          <p14:tracePt t="93540" x="5310188" y="5602288"/>
          <p14:tracePt t="93547" x="5310188" y="5611813"/>
          <p14:tracePt t="93553" x="5310188" y="5621338"/>
          <p14:tracePt t="93560" x="5310188" y="5629275"/>
          <p14:tracePt t="93567" x="5310188" y="5638800"/>
          <p14:tracePt t="93574" x="5310188" y="5646738"/>
          <p14:tracePt t="93581" x="5310188" y="5656263"/>
          <p14:tracePt t="93587" x="5310188" y="5664200"/>
          <p14:tracePt t="93596" x="5318125" y="5673725"/>
          <p14:tracePt t="93601" x="5327650" y="5691188"/>
          <p14:tracePt t="93608" x="5345113" y="5708650"/>
          <p14:tracePt t="93615" x="5362575" y="5726113"/>
          <p14:tracePt t="93621" x="5397500" y="5753100"/>
          <p14:tracePt t="93629" x="5424488" y="5780088"/>
          <p14:tracePt t="93635" x="5459413" y="5797550"/>
          <p14:tracePt t="93642" x="5486400" y="5815013"/>
          <p14:tracePt t="93648" x="5513388" y="5832475"/>
          <p14:tracePt t="93656" x="5557838" y="5859463"/>
          <p14:tracePt t="93663" x="5600700" y="5876925"/>
          <p14:tracePt t="93669" x="5627688" y="5903913"/>
          <p14:tracePt t="93676" x="5662613" y="5921375"/>
          <p14:tracePt t="93682" x="5707063" y="5938838"/>
          <p14:tracePt t="93689" x="5734050" y="5948363"/>
          <p14:tracePt t="93696" x="5768975" y="5956300"/>
          <p14:tracePt t="93703" x="5786438" y="5965825"/>
          <p14:tracePt t="93710" x="5830888" y="5983288"/>
          <p14:tracePt t="93716" x="5857875" y="5983288"/>
          <p14:tracePt t="93723" x="5902325" y="5991225"/>
          <p14:tracePt t="93730" x="5927725" y="5991225"/>
          <p14:tracePt t="93737" x="5954713" y="5991225"/>
          <p14:tracePt t="93746" x="5981700" y="5991225"/>
          <p14:tracePt t="93751" x="6016625" y="5991225"/>
          <p14:tracePt t="93757" x="6043613" y="5991225"/>
          <p14:tracePt t="93764" x="6061075" y="5991225"/>
          <p14:tracePt t="93771" x="6086475" y="5991225"/>
          <p14:tracePt t="93779" x="6105525" y="5991225"/>
          <p14:tracePt t="93785" x="6130925" y="5983288"/>
          <p14:tracePt t="93791" x="6148388" y="5983288"/>
          <p14:tracePt t="93798" x="6167438" y="5973763"/>
          <p14:tracePt t="93805" x="6192838" y="5973763"/>
          <p14:tracePt t="93812" x="6227763" y="5973763"/>
          <p14:tracePt t="93819" x="6254750" y="5956300"/>
          <p14:tracePt t="93825" x="6281738" y="5956300"/>
          <p14:tracePt t="93832" x="6326188" y="5948363"/>
          <p14:tracePt t="93839" x="6378575" y="5938838"/>
          <p14:tracePt t="93846" x="6440488" y="5929313"/>
          <p14:tracePt t="93853" x="6511925" y="5929313"/>
          <p14:tracePt t="93860" x="6581775" y="5911850"/>
          <p14:tracePt t="93866" x="6653213" y="5911850"/>
          <p14:tracePt t="93873" x="6732588" y="5911850"/>
          <p14:tracePt t="93880" x="6802438" y="5911850"/>
          <p14:tracePt t="93887" x="6837363" y="5911850"/>
          <p14:tracePt t="93895" x="6881813" y="5911850"/>
          <p14:tracePt t="93900" x="6908800" y="5911850"/>
          <p14:tracePt t="93907" x="6935788" y="5911850"/>
          <p14:tracePt t="93914" x="6953250" y="5911850"/>
          <p14:tracePt t="93921" x="6961188" y="5911850"/>
          <p14:tracePt t="93929" x="6980238" y="5911850"/>
          <p14:tracePt t="93934" x="6988175" y="5903913"/>
          <p14:tracePt t="93948" x="6997700" y="5903913"/>
          <p14:tracePt t="93955" x="7015163" y="5894388"/>
          <p14:tracePt t="93962" x="7023100" y="5894388"/>
          <p14:tracePt t="93975" x="7032625" y="5886450"/>
          <p14:tracePt t="93982" x="7040563" y="5876925"/>
          <p14:tracePt t="93989" x="7050088" y="5876925"/>
          <p14:tracePt t="93997" x="7050088" y="5867400"/>
          <p14:tracePt t="94003" x="7059613" y="5859463"/>
          <p14:tracePt t="94009" x="7059613" y="5849938"/>
          <p14:tracePt t="94016" x="7067550" y="5849938"/>
          <p14:tracePt t="94023" x="7077075" y="5842000"/>
          <p14:tracePt t="94030" x="7085013" y="5832475"/>
          <p14:tracePt t="94036" x="7094538" y="5815013"/>
          <p14:tracePt t="94045" x="7094538" y="5807075"/>
          <p14:tracePt t="94050" x="7102475" y="5797550"/>
          <p14:tracePt t="94057" x="7112000" y="5780088"/>
          <p14:tracePt t="94071" x="7112000" y="5770563"/>
          <p14:tracePt t="94079" x="7112000" y="5762625"/>
          <p14:tracePt t="94084" x="7112000" y="5753100"/>
          <p14:tracePt t="94091" x="7121525" y="5745163"/>
          <p14:tracePt t="94098" x="7121525" y="5735638"/>
          <p14:tracePt t="94104" x="7129463" y="5735638"/>
          <p14:tracePt t="94112" x="7129463" y="5726113"/>
          <p14:tracePt t="94125" x="7129463" y="5718175"/>
          <p14:tracePt t="94139" x="7129463" y="5708650"/>
          <p14:tracePt t="94153" x="7129463" y="5700713"/>
          <p14:tracePt t="94173" x="7129463" y="5691188"/>
          <p14:tracePt t="94186" x="7129463" y="5683250"/>
          <p14:tracePt t="94281" x="7121525" y="568325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16339-F886-B6DD-CBA3-5E4A1742E430}"/>
              </a:ext>
            </a:extLst>
          </p:cNvPr>
          <p:cNvSpPr>
            <a:spLocks noGrp="1"/>
          </p:cNvSpPr>
          <p:nvPr>
            <p:ph type="title"/>
          </p:nvPr>
        </p:nvSpPr>
        <p:spPr/>
        <p:txBody>
          <a:bodyPr/>
          <a:lstStyle/>
          <a:p>
            <a:r>
              <a:rPr lang="en-US" dirty="0"/>
              <a:t>Variable steering ratio</a:t>
            </a:r>
          </a:p>
        </p:txBody>
      </p:sp>
      <p:sp>
        <p:nvSpPr>
          <p:cNvPr id="3" name="Content Placeholder 2">
            <a:extLst>
              <a:ext uri="{FF2B5EF4-FFF2-40B4-BE49-F238E27FC236}">
                <a16:creationId xmlns:a16="http://schemas.microsoft.com/office/drawing/2014/main" id="{8919F69A-2DAA-0189-DBEB-7BD18F0B31DA}"/>
              </a:ext>
            </a:extLst>
          </p:cNvPr>
          <p:cNvSpPr>
            <a:spLocks noGrp="1"/>
          </p:cNvSpPr>
          <p:nvPr>
            <p:ph idx="1"/>
          </p:nvPr>
        </p:nvSpPr>
        <p:spPr/>
        <p:txBody>
          <a:bodyPr>
            <a:normAutofit/>
          </a:bodyPr>
          <a:lstStyle/>
          <a:p>
            <a:r>
              <a:rPr lang="en-US" sz="2400" b="0" i="0" dirty="0">
                <a:solidFill>
                  <a:srgbClr val="231F20"/>
                </a:solidFill>
                <a:effectLst/>
                <a:latin typeface="HelveticaNeue-Light"/>
                <a:ea typeface="Calibri" panose="020F0502020204030204" pitchFamily="34" charset="0"/>
                <a:cs typeface="Times New Roman" panose="02020603050405020304" pitchFamily="18" charset="0"/>
              </a:rPr>
              <a:t>The </a:t>
            </a:r>
            <a:r>
              <a:rPr lang="en-US" sz="2400" b="1" i="0" dirty="0">
                <a:solidFill>
                  <a:srgbClr val="231F20"/>
                </a:solidFill>
                <a:effectLst/>
                <a:latin typeface="HelveticaNeue-Light"/>
                <a:ea typeface="Calibri" panose="020F0502020204030204" pitchFamily="34" charset="0"/>
                <a:cs typeface="Times New Roman" panose="02020603050405020304" pitchFamily="18" charset="0"/>
              </a:rPr>
              <a:t>actuator motor</a:t>
            </a:r>
            <a:r>
              <a:rPr lang="en-US" sz="2400" b="0" i="0" dirty="0">
                <a:solidFill>
                  <a:srgbClr val="231F20"/>
                </a:solidFill>
                <a:effectLst/>
                <a:latin typeface="HelveticaNeue-Light"/>
                <a:ea typeface="Calibri" panose="020F0502020204030204" pitchFamily="34" charset="0"/>
                <a:cs typeface="Times New Roman" panose="02020603050405020304" pitchFamily="18" charset="0"/>
              </a:rPr>
              <a:t> and </a:t>
            </a:r>
            <a:r>
              <a:rPr lang="en-US" sz="2400" b="1" i="0" dirty="0">
                <a:solidFill>
                  <a:srgbClr val="231F20"/>
                </a:solidFill>
                <a:effectLst/>
                <a:latin typeface="HelveticaNeue-Light"/>
                <a:ea typeface="Calibri" panose="020F0502020204030204" pitchFamily="34" charset="0"/>
                <a:cs typeface="Times New Roman" panose="02020603050405020304" pitchFamily="18" charset="0"/>
              </a:rPr>
              <a:t>planetary gear </a:t>
            </a:r>
            <a:r>
              <a:rPr lang="en-US" sz="2400" b="0" i="0" dirty="0">
                <a:solidFill>
                  <a:srgbClr val="231F20"/>
                </a:solidFill>
                <a:effectLst/>
                <a:latin typeface="HelveticaNeue-Light"/>
                <a:ea typeface="Calibri" panose="020F0502020204030204" pitchFamily="34" charset="0"/>
                <a:cs typeface="Times New Roman" panose="02020603050405020304" pitchFamily="18" charset="0"/>
              </a:rPr>
              <a:t>set in the </a:t>
            </a:r>
            <a:r>
              <a:rPr lang="en-US" sz="2400" b="1" i="0" dirty="0">
                <a:solidFill>
                  <a:srgbClr val="231F20"/>
                </a:solidFill>
                <a:effectLst/>
                <a:latin typeface="HelveticaNeue-Light"/>
                <a:ea typeface="Calibri" panose="020F0502020204030204" pitchFamily="34" charset="0"/>
                <a:cs typeface="Times New Roman" panose="02020603050405020304" pitchFamily="18" charset="0"/>
              </a:rPr>
              <a:t>rack and pinion </a:t>
            </a:r>
            <a:r>
              <a:rPr lang="en-US" sz="2400" b="0" i="0" dirty="0">
                <a:solidFill>
                  <a:srgbClr val="231F20"/>
                </a:solidFill>
                <a:effectLst/>
                <a:latin typeface="HelveticaNeue-Light"/>
                <a:ea typeface="Calibri" panose="020F0502020204030204" pitchFamily="34" charset="0"/>
                <a:cs typeface="Times New Roman" panose="02020603050405020304" pitchFamily="18" charset="0"/>
              </a:rPr>
              <a:t>unit make it possible to vary the steering ratio to according to road speed..</a:t>
            </a:r>
          </a:p>
          <a:p>
            <a:r>
              <a:rPr lang="en-US" sz="2400" dirty="0">
                <a:solidFill>
                  <a:srgbClr val="231F20"/>
                </a:solidFill>
                <a:latin typeface="HelveticaNeue-Light"/>
                <a:cs typeface="Times New Roman" panose="02020603050405020304" pitchFamily="18" charset="0"/>
              </a:rPr>
              <a:t>To achieve all of this, the actuator motor is driven in the same direction as the steering input. This “decreases” the ratio which has the effect of “over-driving” the steering input. </a:t>
            </a:r>
          </a:p>
        </p:txBody>
      </p:sp>
      <p:pic>
        <p:nvPicPr>
          <p:cNvPr id="8" name="Audio 7">
            <a:hlinkClick r:id="" action="ppaction://media"/>
            <a:extLst>
              <a:ext uri="{FF2B5EF4-FFF2-40B4-BE49-F238E27FC236}">
                <a16:creationId xmlns:a16="http://schemas.microsoft.com/office/drawing/2014/main" id="{72B9DFD6-63A8-CC4D-AAFE-C84C866E87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53798571"/>
      </p:ext>
    </p:extLst>
  </p:cSld>
  <p:clrMapOvr>
    <a:masterClrMapping/>
  </p:clrMapOvr>
  <mc:AlternateContent xmlns:mc="http://schemas.openxmlformats.org/markup-compatibility/2006">
    <mc:Choice xmlns:p14="http://schemas.microsoft.com/office/powerpoint/2010/main" Requires="p14">
      <p:transition spd="slow" p14:dur="2000" advTm="47301"/>
    </mc:Choice>
    <mc:Fallback>
      <p:transition spd="slow" advTm="47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803" x="4329113" y="1069975"/>
          <p14:tracePt t="1810" x="4232275" y="1087438"/>
          <p14:tracePt t="1817" x="4160838" y="1095375"/>
          <p14:tracePt t="1823" x="4073525" y="1122363"/>
          <p14:tracePt t="1830" x="3992563" y="1131888"/>
          <p14:tracePt t="1837" x="3932238" y="1157288"/>
          <p14:tracePt t="1844" x="3860800" y="1184275"/>
          <p14:tracePt t="1851" x="3781425" y="1211263"/>
          <p14:tracePt t="1857" x="3702050" y="1246188"/>
          <p14:tracePt t="1864" x="3630613" y="1273175"/>
          <p14:tracePt t="1872" x="3568700" y="1298575"/>
          <p14:tracePt t="1878" x="3506788" y="1308100"/>
          <p14:tracePt t="1886" x="3463925" y="1335088"/>
          <p14:tracePt t="1892" x="3427413" y="1343025"/>
          <p14:tracePt t="1899" x="3382963" y="1360488"/>
          <p14:tracePt t="1905" x="3322638" y="1377950"/>
          <p14:tracePt t="1912" x="3295650" y="1387475"/>
          <p14:tracePt t="1920" x="3251200" y="1397000"/>
          <p14:tracePt t="1926" x="3224213" y="1414463"/>
          <p14:tracePt t="1932" x="3179763" y="1422400"/>
          <p14:tracePt t="1939" x="3154363" y="1431925"/>
          <p14:tracePt t="1946" x="3109913" y="1439863"/>
          <p14:tracePt t="1954" x="3082925" y="1466850"/>
          <p14:tracePt t="1960" x="3057525" y="1476375"/>
          <p14:tracePt t="1967" x="3030538" y="1476375"/>
          <p14:tracePt t="1973" x="2995613" y="1484313"/>
          <p14:tracePt t="1980" x="2976563" y="1493838"/>
          <p14:tracePt t="1987" x="2959100" y="1501775"/>
          <p14:tracePt t="1994" x="2941638" y="1501775"/>
          <p14:tracePt t="2000" x="2933700" y="1501775"/>
          <p14:tracePt t="2014" x="2924175" y="1501775"/>
          <p14:tracePt t="2021" x="2916238" y="1501775"/>
          <p14:tracePt t="2028" x="2906713" y="1501775"/>
          <p14:tracePt t="2036" x="2897188" y="1501775"/>
          <p14:tracePt t="2048" x="2889250" y="1501775"/>
          <p14:tracePt t="2055" x="2879725" y="1501775"/>
          <p14:tracePt t="2071" x="2871788" y="1501775"/>
          <p14:tracePt t="2075" x="2862263" y="1501775"/>
          <p14:tracePt t="2082" x="2854325" y="1501775"/>
          <p14:tracePt t="2096" x="2844800" y="1501775"/>
          <p14:tracePt t="2103" x="2835275" y="1501775"/>
          <p14:tracePt t="2109" x="2817813" y="1501775"/>
          <p14:tracePt t="2116" x="2800350" y="1511300"/>
          <p14:tracePt t="2123" x="2773363" y="1520825"/>
          <p14:tracePt t="2130" x="2747963" y="1520825"/>
          <p14:tracePt t="2136" x="2703513" y="1528763"/>
          <p14:tracePt t="2143" x="2651125" y="1538288"/>
          <p14:tracePt t="2151" x="2589213" y="1555750"/>
          <p14:tracePt t="2157" x="2517775" y="1555750"/>
          <p14:tracePt t="2164" x="2465388" y="1563688"/>
          <p14:tracePt t="2172" x="2386013" y="1573213"/>
          <p14:tracePt t="2177" x="2332038" y="1590675"/>
          <p14:tracePt t="2184" x="2306638" y="1590675"/>
          <p14:tracePt t="2191" x="2270125" y="1600200"/>
          <p14:tracePt t="2198" x="2244725" y="1600200"/>
          <p14:tracePt t="2205" x="2225675" y="1600200"/>
          <p14:tracePt t="2212" x="2208213" y="1608138"/>
          <p14:tracePt t="2219" x="2200275" y="1608138"/>
          <p14:tracePt t="2225" x="2182813" y="1617663"/>
          <p14:tracePt t="2239" x="2173288" y="1617663"/>
          <p14:tracePt t="2245" x="2163763" y="1617663"/>
          <p14:tracePt t="2254" x="2155825" y="1617663"/>
          <p14:tracePt t="2259" x="2146300" y="1617663"/>
          <p14:tracePt t="2266" x="2138363" y="1617663"/>
          <p14:tracePt t="2279" x="2138363" y="1625600"/>
          <p14:tracePt t="2287" x="2128838" y="1625600"/>
          <p14:tracePt t="2293" x="2128838" y="1635125"/>
          <p14:tracePt t="2320" x="2128838" y="1643063"/>
          <p14:tracePt t="2327" x="2128838" y="1652588"/>
          <p14:tracePt t="2334" x="2128838" y="1670050"/>
          <p14:tracePt t="2355" x="2120900" y="1758950"/>
          <p14:tracePt t="2362" x="2111375" y="1785938"/>
          <p14:tracePt t="2369" x="2111375" y="1803400"/>
          <p14:tracePt t="2375" x="2103438" y="1828800"/>
          <p14:tracePt t="2382" x="2103438" y="1847850"/>
          <p14:tracePt t="2388" x="2093913" y="1865313"/>
          <p14:tracePt t="2395" x="2093913" y="1873250"/>
          <p14:tracePt t="2403" x="2084388" y="1890713"/>
          <p14:tracePt t="2409" x="2084388" y="1908175"/>
          <p14:tracePt t="2416" x="2084388" y="1917700"/>
          <p14:tracePt t="2422" x="2084388" y="1927225"/>
          <p14:tracePt t="2437" x="2084388" y="1935163"/>
          <p14:tracePt t="2443" x="2084388" y="1944688"/>
          <p14:tracePt t="2450" x="2084388" y="1952625"/>
          <p14:tracePt t="2456" x="2084388" y="1962150"/>
          <p14:tracePt t="2463" x="2084388" y="1970088"/>
          <p14:tracePt t="2470" x="2084388" y="1979613"/>
          <p14:tracePt t="2491" x="2093913" y="1979613"/>
          <p14:tracePt t="2504" x="2103438" y="1989138"/>
          <p14:tracePt t="2519" x="2111375" y="1989138"/>
          <p14:tracePt t="2525" x="2111375" y="1997075"/>
          <p14:tracePt t="2538" x="2120900" y="2006600"/>
          <p14:tracePt t="2545" x="2128838" y="2006600"/>
          <p14:tracePt t="2553" x="2138363" y="2014538"/>
          <p14:tracePt t="2558" x="2146300" y="2014538"/>
          <p14:tracePt t="2565" x="2146300" y="2024063"/>
          <p14:tracePt t="2572" x="2155825" y="2024063"/>
          <p14:tracePt t="2579" x="2163763" y="2024063"/>
          <p14:tracePt t="2586" x="2163763" y="2032000"/>
          <p14:tracePt t="2593" x="2173288" y="2032000"/>
          <p14:tracePt t="2599" x="2182813" y="2032000"/>
          <p14:tracePt t="2606" x="2200275" y="2032000"/>
          <p14:tracePt t="2613" x="2217738" y="2041525"/>
          <p14:tracePt t="2620" x="2244725" y="2058988"/>
          <p14:tracePt t="2627" x="2287588" y="2068513"/>
          <p14:tracePt t="2634" x="2314575" y="2085975"/>
          <p14:tracePt t="2640" x="2359025" y="2093913"/>
          <p14:tracePt t="2647" x="2393950" y="2103438"/>
          <p14:tracePt t="2654" x="2438400" y="2112963"/>
          <p14:tracePt t="2661" x="2500313" y="2130425"/>
          <p14:tracePt t="2668" x="2535238" y="2138363"/>
          <p14:tracePt t="2674" x="2579688" y="2155825"/>
          <p14:tracePt t="2681" x="2624138" y="2155825"/>
          <p14:tracePt t="2688" x="2659063" y="2182813"/>
          <p14:tracePt t="2695" x="2703513" y="2182813"/>
          <p14:tracePt t="2703" x="2755900" y="2192338"/>
          <p14:tracePt t="2708" x="2800350" y="2200275"/>
          <p14:tracePt t="2715" x="2835275" y="2209800"/>
          <p14:tracePt t="2722" x="2879725" y="2217738"/>
          <p14:tracePt t="2729" x="2933700" y="2235200"/>
          <p14:tracePt t="2736" x="2976563" y="2244725"/>
          <p14:tracePt t="2742" x="3030538" y="2244725"/>
          <p14:tracePt t="2749" x="3074988" y="2254250"/>
          <p14:tracePt t="2756" x="3119438" y="2262188"/>
          <p14:tracePt t="2763" x="3144838" y="2271713"/>
          <p14:tracePt t="2770" x="3179763" y="2271713"/>
          <p14:tracePt t="2776" x="3224213" y="2279650"/>
          <p14:tracePt t="2783" x="3251200" y="2297113"/>
          <p14:tracePt t="2790" x="3278188" y="2297113"/>
          <p14:tracePt t="2797" x="3313113" y="2297113"/>
          <p14:tracePt t="2804" x="3340100" y="2297113"/>
          <p14:tracePt t="2810" x="3365500" y="2297113"/>
          <p14:tracePt t="2818" x="3382963" y="2297113"/>
          <p14:tracePt t="2824" x="3409950" y="2297113"/>
          <p14:tracePt t="2831" x="3436938" y="2297113"/>
          <p14:tracePt t="2838" x="3481388" y="2297113"/>
          <p14:tracePt t="2845" x="3506788" y="2297113"/>
          <p14:tracePt t="2853" x="3551238" y="2297113"/>
          <p14:tracePt t="2858" x="3605213" y="2297113"/>
          <p14:tracePt t="2865" x="3640138" y="2297113"/>
          <p14:tracePt t="2872" x="3684588" y="2289175"/>
          <p14:tracePt t="2879" x="3719513" y="2289175"/>
          <p14:tracePt t="2886" x="3763963" y="2279650"/>
          <p14:tracePt t="2892" x="3798888" y="2271713"/>
          <p14:tracePt t="2899" x="3833813" y="2262188"/>
          <p14:tracePt t="2906" x="3870325" y="2254250"/>
          <p14:tracePt t="2912" x="3895725" y="2254250"/>
          <p14:tracePt t="2919" x="3940175" y="2244725"/>
          <p14:tracePt t="2926" x="3967163" y="2235200"/>
          <p14:tracePt t="2933" x="3984625" y="2227263"/>
          <p14:tracePt t="2940" x="4002088" y="2217738"/>
          <p14:tracePt t="2947" x="4019550" y="2209800"/>
          <p14:tracePt t="2954" x="4054475" y="2192338"/>
          <p14:tracePt t="2960" x="4064000" y="2192338"/>
          <p14:tracePt t="2967" x="4081463" y="2182813"/>
          <p14:tracePt t="2974" x="4098925" y="2173288"/>
          <p14:tracePt t="2987" x="4108450" y="2173288"/>
          <p14:tracePt t="2994" x="4116388" y="2165350"/>
          <p14:tracePt t="3003" x="4135438" y="2165350"/>
          <p14:tracePt t="3008" x="4143375" y="2155825"/>
          <p14:tracePt t="3015" x="4152900" y="2147888"/>
          <p14:tracePt t="3028" x="4160838" y="2147888"/>
          <p14:tracePt t="3036" x="4170363" y="2138363"/>
          <p14:tracePt t="3042" x="4178300" y="2138363"/>
          <p14:tracePt t="3049" x="4178300" y="2130425"/>
          <p14:tracePt t="3062" x="4187825" y="2130425"/>
          <p14:tracePt t="3070" x="4195763" y="2120900"/>
          <p14:tracePt t="3090" x="4205288" y="2120900"/>
          <p14:tracePt t="3096" x="4205288" y="2112963"/>
          <p14:tracePt t="3117" x="4214813" y="2103438"/>
          <p14:tracePt t="3124" x="4214813" y="2093913"/>
          <p14:tracePt t="3130" x="4222750" y="2093913"/>
          <p14:tracePt t="3137" x="4222750" y="2085975"/>
          <p14:tracePt t="3152" x="4232275" y="2076450"/>
          <p14:tracePt t="3158" x="4232275" y="2068513"/>
          <p14:tracePt t="3164" x="4240213" y="2068513"/>
          <p14:tracePt t="3185" x="4249738" y="2068513"/>
          <p14:tracePt t="3192" x="4249738" y="2058988"/>
          <p14:tracePt t="3198" x="4257675" y="2058988"/>
          <p14:tracePt t="3205" x="4257675" y="2051050"/>
          <p14:tracePt t="3219" x="4257675" y="2041525"/>
          <p14:tracePt t="3232" x="4267200" y="2041525"/>
          <p14:tracePt t="3239" x="4267200" y="2032000"/>
          <p14:tracePt t="3246" x="4276725" y="2032000"/>
          <p14:tracePt t="3260" x="4284663" y="2032000"/>
          <p14:tracePt t="3274" x="4294188" y="2032000"/>
          <p14:tracePt t="3280" x="4302125" y="2032000"/>
          <p14:tracePt t="3294" x="4311650" y="2032000"/>
          <p14:tracePt t="3307" x="4319588" y="2032000"/>
          <p14:tracePt t="3314" x="4329113" y="2032000"/>
          <p14:tracePt t="3321" x="4338638" y="2032000"/>
          <p14:tracePt t="3328" x="4346575" y="2032000"/>
          <p14:tracePt t="3342" x="4356100" y="2032000"/>
          <p14:tracePt t="3348" x="4364038" y="2032000"/>
          <p14:tracePt t="3369" x="4381500" y="2032000"/>
          <p14:tracePt t="3376" x="4391025" y="2032000"/>
          <p14:tracePt t="3382" x="4398963" y="2032000"/>
          <p14:tracePt t="3389" x="4408488" y="2032000"/>
          <p14:tracePt t="3396" x="4418013" y="2041525"/>
          <p14:tracePt t="3403" x="4425950" y="2041525"/>
          <p14:tracePt t="3410" x="4435475" y="2051050"/>
          <p14:tracePt t="3417" x="4460875" y="2058988"/>
          <p14:tracePt t="3423" x="4487863" y="2068513"/>
          <p14:tracePt t="3430" x="4532313" y="2085975"/>
          <p14:tracePt t="3437" x="4559300" y="2093913"/>
          <p14:tracePt t="3443" x="4584700" y="2103438"/>
          <p14:tracePt t="3452" x="4611688" y="2112963"/>
          <p14:tracePt t="3457" x="4629150" y="2120900"/>
          <p14:tracePt t="3464" x="4638675" y="2120900"/>
          <p14:tracePt t="3470" x="4656138" y="2130425"/>
          <p14:tracePt t="3486" x="4656138" y="2138363"/>
          <p14:tracePt t="3491" x="4664075" y="2138363"/>
          <p14:tracePt t="3498" x="4673600" y="2138363"/>
          <p14:tracePt t="3505" x="4683125" y="2147888"/>
          <p14:tracePt t="3512" x="4691063" y="2147888"/>
          <p14:tracePt t="3519" x="4700588" y="2155825"/>
          <p14:tracePt t="3525" x="4708525" y="2155825"/>
          <p14:tracePt t="3539" x="4725988" y="2165350"/>
          <p14:tracePt t="3546" x="4735513" y="2165350"/>
          <p14:tracePt t="3553" x="4745038" y="2165350"/>
          <p14:tracePt t="3559" x="4752975" y="2165350"/>
          <p14:tracePt t="3566" x="4770438" y="2173288"/>
          <p14:tracePt t="3573" x="4779963" y="2173288"/>
          <p14:tracePt t="3586" x="4797425" y="2182813"/>
          <p14:tracePt t="3593" x="4805363" y="2182813"/>
          <p14:tracePt t="3602" x="4824413" y="2182813"/>
          <p14:tracePt t="3607" x="4841875" y="2192338"/>
          <p14:tracePt t="3614" x="4849813" y="2192338"/>
          <p14:tracePt t="3620" x="4867275" y="2192338"/>
          <p14:tracePt t="3627" x="4894263" y="2200275"/>
          <p14:tracePt t="3635" x="4921250" y="2200275"/>
          <p14:tracePt t="3641" x="4956175" y="2209800"/>
          <p14:tracePt t="3648" x="4983163" y="2209800"/>
          <p14:tracePt t="3654" x="5000625" y="2209800"/>
          <p14:tracePt t="3661" x="5027613" y="2209800"/>
          <p14:tracePt t="3669" x="5053013" y="2217738"/>
          <p14:tracePt t="3675" x="5070475" y="2217738"/>
          <p14:tracePt t="3682" x="5089525" y="2217738"/>
          <p14:tracePt t="3688" x="5106988" y="2217738"/>
          <p14:tracePt t="3695" x="5124450" y="2227263"/>
          <p14:tracePt t="3703" x="5141913" y="2227263"/>
          <p14:tracePt t="3709" x="5159375" y="2235200"/>
          <p14:tracePt t="3715" x="5176838" y="2235200"/>
          <p14:tracePt t="3722" x="5211763" y="2235200"/>
          <p14:tracePt t="3730" x="5248275" y="2244725"/>
          <p14:tracePt t="3736" x="5273675" y="2254250"/>
          <p14:tracePt t="3743" x="5300663" y="2254250"/>
          <p14:tracePt t="3751" x="5310188" y="2262188"/>
          <p14:tracePt t="3757" x="5327650" y="2262188"/>
          <p14:tracePt t="3763" x="5335588" y="2262188"/>
          <p14:tracePt t="3770" x="5345113" y="2262188"/>
          <p14:tracePt t="3777" x="5354638" y="2262188"/>
          <p14:tracePt t="3786" x="5362575" y="2262188"/>
          <p14:tracePt t="3791" x="5372100" y="2262188"/>
          <p14:tracePt t="3797" x="5389563" y="2271713"/>
          <p14:tracePt t="3804" x="5397500" y="2271713"/>
          <p14:tracePt t="3811" x="5414963" y="2271713"/>
          <p14:tracePt t="3825" x="5434013" y="2279650"/>
          <p14:tracePt t="3832" x="5451475" y="2279650"/>
          <p14:tracePt t="3838" x="5459413" y="2279650"/>
          <p14:tracePt t="3845" x="5476875" y="2279650"/>
          <p14:tracePt t="3851" x="5503863" y="2289175"/>
          <p14:tracePt t="3858" x="5530850" y="2289175"/>
          <p14:tracePt t="3865" x="5565775" y="2297113"/>
          <p14:tracePt t="3872" x="5600700" y="2297113"/>
          <p14:tracePt t="3879" x="5645150" y="2306638"/>
          <p14:tracePt t="3886" x="5680075" y="2306638"/>
          <p14:tracePt t="3893" x="5724525" y="2324100"/>
          <p14:tracePt t="3900" x="5761038" y="2333625"/>
          <p14:tracePt t="3906" x="5821363" y="2341563"/>
          <p14:tracePt t="3913" x="5857875" y="2341563"/>
          <p14:tracePt t="3920" x="5902325" y="2351088"/>
          <p14:tracePt t="3927" x="5927725" y="2359025"/>
          <p14:tracePt t="3935" x="5964238" y="2359025"/>
          <p14:tracePt t="3940" x="5989638" y="2368550"/>
          <p14:tracePt t="3947" x="6016625" y="2368550"/>
          <p14:tracePt t="3954" x="6043613" y="2368550"/>
          <p14:tracePt t="3961" x="6069013" y="2368550"/>
          <p14:tracePt t="3969" x="6105525" y="2386013"/>
          <p14:tracePt t="3974" x="6122988" y="2386013"/>
          <p14:tracePt t="3981" x="6148388" y="2386013"/>
          <p14:tracePt t="3988" x="6167438" y="2395538"/>
          <p14:tracePt t="3995" x="6175375" y="2395538"/>
          <p14:tracePt t="4002" x="6192838" y="2395538"/>
          <p14:tracePt t="4008" x="6210300" y="2395538"/>
          <p14:tracePt t="4015" x="6219825" y="2395538"/>
          <p14:tracePt t="4022" x="6227763" y="2395538"/>
          <p14:tracePt t="4029" x="6246813" y="2395538"/>
          <p14:tracePt t="4035" x="6254750" y="2395538"/>
          <p14:tracePt t="4042" x="6264275" y="2395538"/>
          <p14:tracePt t="4051" x="6281738" y="2395538"/>
          <p14:tracePt t="4063" x="6289675" y="2395538"/>
          <p14:tracePt t="4070" x="6308725" y="2395538"/>
          <p14:tracePt t="4077" x="6316663" y="2395538"/>
          <p14:tracePt t="4085" x="6326188" y="2395538"/>
          <p14:tracePt t="4090" x="6334125" y="2395538"/>
          <p14:tracePt t="4097" x="6351588" y="2395538"/>
          <p14:tracePt t="4110" x="6361113" y="2395538"/>
          <p14:tracePt t="4118" x="6370638" y="2395538"/>
          <p14:tracePt t="4124" x="6378575" y="2395538"/>
          <p14:tracePt t="4131" x="6388100" y="2395538"/>
          <p14:tracePt t="4138" x="6396038" y="2395538"/>
          <p14:tracePt t="4152" x="6405563" y="2395538"/>
          <p14:tracePt t="4158" x="6413500" y="2395538"/>
          <p14:tracePt t="4172" x="6423025" y="2395538"/>
          <p14:tracePt t="4178" x="6430963" y="2395538"/>
          <p14:tracePt t="4186" x="6440488" y="2395538"/>
          <p14:tracePt t="4192" x="6450013" y="2395538"/>
          <p14:tracePt t="4213" x="6457950" y="2395538"/>
          <p14:tracePt t="4220" x="6467475" y="2395538"/>
          <p14:tracePt t="4226" x="6475413" y="2395538"/>
          <p14:tracePt t="4235" x="6484938" y="2395538"/>
          <p14:tracePt t="4240" x="6492875" y="2395538"/>
          <p14:tracePt t="4247" x="6502400" y="2395538"/>
          <p14:tracePt t="4268" x="6511925" y="2395538"/>
          <p14:tracePt t="4274" x="6519863" y="2395538"/>
          <p14:tracePt t="4287" x="6529388" y="2395538"/>
          <p14:tracePt t="4294" x="6537325" y="2395538"/>
          <p14:tracePt t="4308" x="6546850" y="2395538"/>
          <p14:tracePt t="4315" x="6554788" y="2395538"/>
          <p14:tracePt t="4342" x="6564313" y="2395538"/>
          <p14:tracePt t="4355" x="6573838" y="2395538"/>
          <p14:tracePt t="4363" x="6581775" y="2395538"/>
          <p14:tracePt t="4384" x="6591300" y="2395538"/>
          <p14:tracePt t="4396" x="6599238" y="2395538"/>
          <p14:tracePt t="4403" x="6608763" y="2395538"/>
          <p14:tracePt t="4430" x="6616700" y="2395538"/>
          <p14:tracePt t="4437" x="6626225" y="2395538"/>
          <p14:tracePt t="4458" x="6634163" y="2395538"/>
          <p14:tracePt t="4471" x="6643688" y="2395538"/>
          <p14:tracePt t="4485" x="6653213" y="2395538"/>
          <p14:tracePt t="4505" x="6661150" y="2395538"/>
          <p14:tracePt t="4533" x="6670675" y="2395538"/>
          <p14:tracePt t="4539" x="6678613" y="2395538"/>
          <p14:tracePt t="4546" x="6688138" y="2395538"/>
          <p14:tracePt t="4560" x="6696075" y="2395538"/>
          <p14:tracePt t="4567" x="6705600" y="2395538"/>
          <p14:tracePt t="4587" x="6715125" y="2395538"/>
          <p14:tracePt t="4594" x="6723063" y="2395538"/>
          <p14:tracePt t="4602" x="6732588" y="2395538"/>
          <p14:tracePt t="4614" x="6740525" y="2395538"/>
          <p14:tracePt t="4621" x="6750050" y="2395538"/>
          <p14:tracePt t="4628" x="6757988" y="2395538"/>
          <p14:tracePt t="4641" x="6767513" y="2395538"/>
          <p14:tracePt t="4655" x="6777038" y="2395538"/>
          <p14:tracePt t="4662" x="6784975" y="2395538"/>
          <p14:tracePt t="4669" x="6794500" y="2395538"/>
          <p14:tracePt t="4675" x="6802438" y="2395538"/>
          <p14:tracePt t="4683" x="6811963" y="2395538"/>
          <p14:tracePt t="4709" x="6819900" y="2395538"/>
          <p14:tracePt t="4723" x="6829425" y="2395538"/>
          <p14:tracePt t="4730" x="6837363" y="2395538"/>
          <p14:tracePt t="4751" x="6846888" y="2395538"/>
          <p14:tracePt t="4764" x="6856413" y="2395538"/>
          <p14:tracePt t="4777" x="6864350" y="2395538"/>
          <p14:tracePt t="4812" x="6873875" y="2395538"/>
          <p14:tracePt t="4825" x="6881813" y="2395538"/>
          <p14:tracePt t="4839" x="6891338" y="2386013"/>
          <p14:tracePt t="4853" x="6899275" y="2386013"/>
          <p14:tracePt t="4867" x="6908800" y="2386013"/>
          <p14:tracePt t="4873" x="6918325" y="2378075"/>
          <p14:tracePt t="4901" x="6926263" y="2378075"/>
          <p14:tracePt t="4914" x="6935788" y="2368550"/>
          <p14:tracePt t="4928" x="6943725" y="2368550"/>
          <p14:tracePt t="4941" x="6953250" y="2368550"/>
          <p14:tracePt t="4955" x="6961188" y="2359025"/>
          <p14:tracePt t="4982" x="6970713" y="2359025"/>
          <p14:tracePt t="4995" x="6980238" y="2351088"/>
          <p14:tracePt t="5017" x="6988175" y="2351088"/>
          <p14:tracePt t="5029" x="6997700" y="2351088"/>
          <p14:tracePt t="5043" x="7005638" y="2351088"/>
          <p14:tracePt t="5063" x="7015163" y="2351088"/>
          <p14:tracePt t="6275" x="7040563" y="2351088"/>
          <p14:tracePt t="6283" x="7077075" y="2351088"/>
          <p14:tracePt t="6288" x="7102475" y="2351088"/>
          <p14:tracePt t="6295" x="7138988" y="2333625"/>
          <p14:tracePt t="6302" x="7173913" y="2333625"/>
          <p14:tracePt t="6309" x="7200900" y="2324100"/>
          <p14:tracePt t="6316" x="7235825" y="2324100"/>
          <p14:tracePt t="6323" x="7270750" y="2324100"/>
          <p14:tracePt t="6329" x="7305675" y="2316163"/>
          <p14:tracePt t="6336" x="7367588" y="2306638"/>
          <p14:tracePt t="6343" x="7404100" y="2306638"/>
          <p14:tracePt t="6351" x="7446963" y="2297113"/>
          <p14:tracePt t="6356" x="7483475" y="2297113"/>
          <p14:tracePt t="6365" x="7527925" y="2297113"/>
          <p14:tracePt t="6370" x="7580313" y="2297113"/>
          <p14:tracePt t="6377" x="7615238" y="2297113"/>
          <p14:tracePt t="6384" x="7659688" y="2297113"/>
          <p14:tracePt t="6390" x="7686675" y="2297113"/>
          <p14:tracePt t="6399" x="7721600" y="2297113"/>
          <p14:tracePt t="6404" x="7766050" y="2297113"/>
          <p14:tracePt t="6411" x="7800975" y="2297113"/>
          <p14:tracePt t="6418" x="7835900" y="2297113"/>
          <p14:tracePt t="6425" x="7872413" y="2297113"/>
          <p14:tracePt t="6433" x="7897813" y="2297113"/>
          <p14:tracePt t="6438" x="7934325" y="2297113"/>
          <p14:tracePt t="6445" x="7959725" y="2297113"/>
          <p14:tracePt t="6452" x="7986713" y="2297113"/>
          <p14:tracePt t="6459" x="8031163" y="2306638"/>
          <p14:tracePt t="6466" x="8056563" y="2306638"/>
          <p14:tracePt t="6472" x="8083550" y="2316163"/>
          <p14:tracePt t="6479" x="8110538" y="2316163"/>
          <p14:tracePt t="6486" x="8137525" y="2316163"/>
          <p14:tracePt t="6493" x="8154988" y="2324100"/>
          <p14:tracePt t="6499" x="8172450" y="2324100"/>
          <p14:tracePt t="6506" x="8180388" y="2324100"/>
          <p14:tracePt t="6513" x="8189913" y="2324100"/>
          <p14:tracePt t="6520" x="8199438" y="2324100"/>
          <p14:tracePt t="6527" x="8207375" y="2324100"/>
          <p14:tracePt t="6533" x="8216900" y="2324100"/>
          <p14:tracePt t="6540" x="8224838" y="2324100"/>
          <p14:tracePt t="6548" x="8234363" y="2324100"/>
          <p14:tracePt t="6554" x="8242300" y="2324100"/>
          <p14:tracePt t="6561" x="8251825" y="2324100"/>
          <p14:tracePt t="6568" x="8269288" y="2324100"/>
          <p14:tracePt t="6574" x="8278813" y="2324100"/>
          <p14:tracePt t="6582" x="8286750" y="2324100"/>
          <p14:tracePt t="6588" x="8296275" y="2324100"/>
          <p14:tracePt t="6595" x="8304213" y="2324100"/>
          <p14:tracePt t="6601" x="8313738" y="2324100"/>
          <p14:tracePt t="6608" x="8321675" y="2324100"/>
          <p14:tracePt t="6616" x="8340725" y="2324100"/>
          <p14:tracePt t="6622" x="8348663" y="2324100"/>
          <p14:tracePt t="6629" x="8366125" y="2324100"/>
          <p14:tracePt t="6636" x="8383588" y="2324100"/>
          <p14:tracePt t="6642" x="8420100" y="2324100"/>
          <p14:tracePt t="6650" x="8455025" y="2324100"/>
          <p14:tracePt t="6656" x="8482013" y="2324100"/>
          <p14:tracePt t="6663" x="8524875" y="2324100"/>
          <p14:tracePt t="6670" x="8551863" y="2324100"/>
          <p14:tracePt t="6676" x="8578850" y="2324100"/>
          <p14:tracePt t="6683" x="8613775" y="2333625"/>
          <p14:tracePt t="6690" x="8623300" y="2333625"/>
          <p14:tracePt t="6697" x="8658225" y="2333625"/>
          <p14:tracePt t="6704" x="8675688" y="2333625"/>
          <p14:tracePt t="6711" x="8702675" y="2333625"/>
          <p14:tracePt t="6717" x="8720138" y="2333625"/>
          <p14:tracePt t="6724" x="8747125" y="2333625"/>
          <p14:tracePt t="6732" x="8764588" y="2333625"/>
          <p14:tracePt t="6738" x="8789988" y="2333625"/>
          <p14:tracePt t="6745" x="8809038" y="2333625"/>
          <p14:tracePt t="6751" x="8834438" y="2333625"/>
          <p14:tracePt t="6758" x="8861425" y="2333625"/>
          <p14:tracePt t="6766" x="8878888" y="2333625"/>
          <p14:tracePt t="6772" x="8905875" y="2333625"/>
          <p14:tracePt t="6779" x="8940800" y="2333625"/>
          <p14:tracePt t="6785" x="8967788" y="2333625"/>
          <p14:tracePt t="6792" x="8985250" y="2333625"/>
          <p14:tracePt t="6799" x="9012238" y="2333625"/>
          <p14:tracePt t="6806" x="9037638" y="2333625"/>
          <p14:tracePt t="6813" x="9055100" y="2333625"/>
          <p14:tracePt t="6819" x="9082088" y="2333625"/>
          <p14:tracePt t="6826" x="9117013" y="2333625"/>
          <p14:tracePt t="6833" x="9144000" y="2333625"/>
          <p14:tracePt t="6840" x="9170988" y="2333625"/>
          <p14:tracePt t="6847" x="9196388" y="2333625"/>
          <p14:tracePt t="6853" x="9215438" y="2333625"/>
          <p14:tracePt t="6860" x="9232900" y="2324100"/>
          <p14:tracePt t="6867" x="9240838" y="2324100"/>
          <p14:tracePt t="6874" x="9250363" y="2324100"/>
          <p14:tracePt t="6881" x="9258300" y="2324100"/>
          <p14:tracePt t="6887" x="9267825" y="2324100"/>
          <p14:tracePt t="6901" x="9275763" y="2324100"/>
          <p14:tracePt t="6908" x="9285288" y="2324100"/>
          <p14:tracePt t="6916" x="9302750" y="2324100"/>
          <p14:tracePt t="6922" x="9312275" y="2324100"/>
          <p14:tracePt t="6929" x="9320213" y="2324100"/>
          <p14:tracePt t="6935" x="9329738" y="2324100"/>
          <p14:tracePt t="6942" x="9337675" y="2324100"/>
          <p14:tracePt t="6950" x="9347200" y="2324100"/>
          <p14:tracePt t="6955" x="9356725" y="2324100"/>
          <p14:tracePt t="6962" x="9382125" y="2316163"/>
          <p14:tracePt t="6969" x="9409113" y="2316163"/>
          <p14:tracePt t="6976" x="9453563" y="2316163"/>
          <p14:tracePt t="6983" x="9478963" y="2316163"/>
          <p14:tracePt t="6989" x="9515475" y="2306638"/>
          <p14:tracePt t="6996" x="9559925" y="2306638"/>
          <p14:tracePt t="7003" x="9585325" y="2297113"/>
          <p14:tracePt t="7010" x="9629775" y="2297113"/>
          <p14:tracePt t="7017" x="9656763" y="2297113"/>
          <p14:tracePt t="7024" x="9701213" y="2289175"/>
          <p14:tracePt t="7031" x="9736138" y="2279650"/>
          <p14:tracePt t="7037" x="9763125" y="2279650"/>
          <p14:tracePt t="7044" x="9805988" y="2262188"/>
          <p14:tracePt t="7051" x="9842500" y="2262188"/>
          <p14:tracePt t="7058" x="9885363" y="2262188"/>
          <p14:tracePt t="7066" x="9929813" y="2254250"/>
          <p14:tracePt t="7071" x="9966325" y="2244725"/>
          <p14:tracePt t="7078" x="10009188" y="2235200"/>
          <p14:tracePt t="7085" x="10045700" y="2227263"/>
          <p14:tracePt t="7092" x="10088563" y="2227263"/>
          <p14:tracePt t="7099" x="10133013" y="2217738"/>
          <p14:tracePt t="7105" x="10169525" y="2209800"/>
          <p14:tracePt t="7112" x="10212388" y="2192338"/>
          <p14:tracePt t="7119" x="10248900" y="2192338"/>
          <p14:tracePt t="7126" x="10266363" y="2182813"/>
          <p14:tracePt t="7133" x="10301288" y="2182813"/>
          <p14:tracePt t="7140" x="10328275" y="2182813"/>
          <p14:tracePt t="7147" x="10353675" y="2173288"/>
          <p14:tracePt t="7153" x="10380663" y="2173288"/>
          <p14:tracePt t="7160" x="10415588" y="2165350"/>
          <p14:tracePt t="7167" x="10442575" y="2165350"/>
          <p14:tracePt t="7173" x="10469563" y="2155825"/>
          <p14:tracePt t="7180" x="10487025" y="2155825"/>
          <p14:tracePt t="7187" x="10514013" y="2155825"/>
          <p14:tracePt t="7194" x="10521950" y="2155825"/>
          <p14:tracePt t="7200" x="10531475" y="2155825"/>
          <p14:tracePt t="7216" x="10539413" y="2155825"/>
          <p14:tracePt t="7221" x="10548938" y="2155825"/>
          <p14:tracePt t="7241" x="10556875" y="2155825"/>
          <p14:tracePt t="7255" x="10566400" y="2155825"/>
          <p14:tracePt t="7269" x="10575925" y="2155825"/>
          <p14:tracePt t="7289" x="10583863" y="2155825"/>
          <p14:tracePt t="7344" x="10583863" y="2147888"/>
          <p14:tracePt t="7357" x="10583863" y="2138363"/>
          <p14:tracePt t="7371" x="10583863" y="2130425"/>
          <p14:tracePt t="7378" x="10575925" y="2120900"/>
          <p14:tracePt t="7384" x="10556875" y="2093913"/>
          <p14:tracePt t="7391" x="10548938" y="2076450"/>
          <p14:tracePt t="7399" x="10531475" y="2058988"/>
          <p14:tracePt t="7405" x="10504488" y="2032000"/>
          <p14:tracePt t="7412" x="10477500" y="2014538"/>
          <p14:tracePt t="7418" x="10460038" y="1997075"/>
          <p14:tracePt t="7425" x="10452100" y="1989138"/>
          <p14:tracePt t="7432" x="10442575" y="1979613"/>
          <p14:tracePt t="7439" x="10425113" y="1962150"/>
          <p14:tracePt t="7446" x="10425113" y="1952625"/>
          <p14:tracePt t="7452" x="10407650" y="1944688"/>
          <p14:tracePt t="7459" x="10398125" y="1935163"/>
          <p14:tracePt t="7466" x="10390188" y="1927225"/>
          <p14:tracePt t="7473" x="10380663" y="1927225"/>
          <p14:tracePt t="7480" x="10363200" y="1917700"/>
          <p14:tracePt t="7487" x="10353675" y="1917700"/>
          <p14:tracePt t="7493" x="10336213" y="1908175"/>
          <p14:tracePt t="7507" x="10318750" y="1900238"/>
          <p14:tracePt t="7516" x="10301288" y="1900238"/>
          <p14:tracePt t="7521" x="10283825" y="1890713"/>
          <p14:tracePt t="7527" x="10266363" y="1890713"/>
          <p14:tracePt t="7534" x="10248900" y="1890713"/>
          <p14:tracePt t="7541" x="10221913" y="1882775"/>
          <p14:tracePt t="7549" x="10204450" y="1873250"/>
          <p14:tracePt t="7555" x="10169525" y="1873250"/>
          <p14:tracePt t="7561" x="10142538" y="1855788"/>
          <p14:tracePt t="7568" x="10115550" y="1847850"/>
          <p14:tracePt t="7575" x="10080625" y="1838325"/>
          <p14:tracePt t="7582" x="10045700" y="1838325"/>
          <p14:tracePt t="7589" x="10001250" y="1828800"/>
          <p14:tracePt t="7595" x="9974263" y="1828800"/>
          <p14:tracePt t="7602" x="9947275" y="1820863"/>
          <p14:tracePt t="7609" x="9904413" y="1811338"/>
          <p14:tracePt t="7616" x="9867900" y="1803400"/>
          <p14:tracePt t="7623" x="9825038" y="1793875"/>
          <p14:tracePt t="7629" x="9798050" y="1776413"/>
          <p14:tracePt t="7636" x="9753600" y="1776413"/>
          <p14:tracePt t="7643" x="9726613" y="1766888"/>
          <p14:tracePt t="7651" x="9682163" y="1758950"/>
          <p14:tracePt t="7657" x="9656763" y="1749425"/>
          <p14:tracePt t="7665" x="9602788" y="1741488"/>
          <p14:tracePt t="7670" x="9523413" y="1724025"/>
          <p14:tracePt t="7677" x="9471025" y="1714500"/>
          <p14:tracePt t="7684" x="9391650" y="1687513"/>
          <p14:tracePt t="7691" x="9356725" y="1679575"/>
          <p14:tracePt t="7699" x="9302750" y="1679575"/>
          <p14:tracePt t="7704" x="9240838" y="1670050"/>
          <p14:tracePt t="7711" x="9215438" y="1670050"/>
          <p14:tracePt t="7718" x="9170988" y="1670050"/>
          <p14:tracePt t="7725" x="9134475" y="1662113"/>
          <p14:tracePt t="7732" x="9109075" y="1662113"/>
          <p14:tracePt t="7738" x="9072563" y="1662113"/>
          <p14:tracePt t="7745" x="9055100" y="1662113"/>
          <p14:tracePt t="7752" x="9029700" y="1662113"/>
          <p14:tracePt t="7759" x="9002713" y="1662113"/>
          <p14:tracePt t="7766" x="8975725" y="1662113"/>
          <p14:tracePt t="7772" x="8931275" y="1670050"/>
          <p14:tracePt t="7780" x="8896350" y="1670050"/>
          <p14:tracePt t="7786" x="8834438" y="1679575"/>
          <p14:tracePt t="7793" x="8799513" y="1687513"/>
          <p14:tracePt t="7800" x="8755063" y="1697038"/>
          <p14:tracePt t="7807" x="8720138" y="1714500"/>
          <p14:tracePt t="7814" x="8658225" y="1724025"/>
          <p14:tracePt t="7820" x="8613775" y="1731963"/>
          <p14:tracePt t="7827" x="8586788" y="1731963"/>
          <p14:tracePt t="7834" x="8551863" y="1741488"/>
          <p14:tracePt t="7840" x="8534400" y="1741488"/>
          <p14:tracePt t="7849" x="8499475" y="1749425"/>
          <p14:tracePt t="7854" x="8482013" y="1749425"/>
          <p14:tracePt t="7861" x="8462963" y="1758950"/>
          <p14:tracePt t="7868" x="8445500" y="1766888"/>
          <p14:tracePt t="7874" x="8437563" y="1776413"/>
          <p14:tracePt t="7882" x="8428038" y="1785938"/>
          <p14:tracePt t="7888" x="8410575" y="1785938"/>
          <p14:tracePt t="7895" x="8393113" y="1793875"/>
          <p14:tracePt t="7902" x="8383588" y="1803400"/>
          <p14:tracePt t="7909" x="8366125" y="1811338"/>
          <p14:tracePt t="7915" x="8348663" y="1828800"/>
          <p14:tracePt t="7922" x="8340725" y="1838325"/>
          <p14:tracePt t="7929" x="8321675" y="1847850"/>
          <p14:tracePt t="7936" x="8304213" y="1855788"/>
          <p14:tracePt t="7943" x="8286750" y="1873250"/>
          <p14:tracePt t="7950" x="8269288" y="1882775"/>
          <p14:tracePt t="7956" x="8251825" y="1890713"/>
          <p14:tracePt t="7965" x="8234363" y="1908175"/>
          <p14:tracePt t="7970" x="8224838" y="1917700"/>
          <p14:tracePt t="7976" x="8207375" y="1927225"/>
          <p14:tracePt t="7983" x="8199438" y="1935163"/>
          <p14:tracePt t="7990" x="8189913" y="1935163"/>
          <p14:tracePt t="7998" x="8180388" y="1944688"/>
          <p14:tracePt t="8004" x="8172450" y="1952625"/>
          <p14:tracePt t="8017" x="8162925" y="1952625"/>
          <p14:tracePt t="8024" x="8154988" y="1952625"/>
          <p14:tracePt t="8038" x="8145463" y="1962150"/>
          <p14:tracePt t="8051" x="8137525" y="1970088"/>
          <p14:tracePt t="8174" x="8128000" y="1970088"/>
          <p14:tracePt t="33119" x="8128000" y="1962150"/>
          <p14:tracePt t="33133" x="8128000" y="1952625"/>
          <p14:tracePt t="33140" x="8128000" y="1944688"/>
          <p14:tracePt t="33147" x="8128000" y="1935163"/>
          <p14:tracePt t="33160" x="8128000" y="1927225"/>
          <p14:tracePt t="33167" x="8118475" y="1927225"/>
          <p14:tracePt t="33174" x="8110538" y="1927225"/>
          <p14:tracePt t="33181" x="8093075" y="1917700"/>
          <p14:tracePt t="33187" x="8075613" y="1917700"/>
          <p14:tracePt t="33195" x="8056563" y="1917700"/>
          <p14:tracePt t="33201" x="8031163" y="1917700"/>
          <p14:tracePt t="33208" x="8004175" y="1908175"/>
          <p14:tracePt t="33215" x="7969250" y="1908175"/>
          <p14:tracePt t="33221" x="7951788" y="1908175"/>
          <p14:tracePt t="33228" x="7924800" y="1900238"/>
          <p14:tracePt t="33235" x="7907338" y="1890713"/>
          <p14:tracePt t="33242" x="7880350" y="1882775"/>
          <p14:tracePt t="33248" x="7862888" y="1882775"/>
          <p14:tracePt t="33255" x="7845425" y="1865313"/>
          <p14:tracePt t="33263" x="7827963" y="1855788"/>
          <p14:tracePt t="33269" x="7810500" y="1838325"/>
          <p14:tracePt t="33277" x="7800975" y="1828800"/>
          <p14:tracePt t="33283" x="7783513" y="1811338"/>
          <p14:tracePt t="33289" x="7773988" y="1793875"/>
          <p14:tracePt t="33296" x="7766050" y="1776413"/>
          <p14:tracePt t="33303" x="7756525" y="1758950"/>
          <p14:tracePt t="33311" x="7756525" y="1731963"/>
          <p14:tracePt t="33317" x="7748588" y="1724025"/>
          <p14:tracePt t="33323" x="7748588" y="1714500"/>
          <p14:tracePt t="33337" x="7748588" y="1704975"/>
          <p14:tracePt t="33344" x="7748588" y="1697038"/>
          <p14:tracePt t="33351" x="7748588" y="1687513"/>
          <p14:tracePt t="33358" x="7748588" y="1679575"/>
          <p14:tracePt t="33371" x="7748588" y="1670050"/>
          <p14:tracePt t="33385" x="7756525" y="1662113"/>
          <p14:tracePt t="33392" x="7766050" y="1643063"/>
          <p14:tracePt t="33398" x="7793038" y="1635125"/>
          <p14:tracePt t="33405" x="7818438" y="1617663"/>
          <p14:tracePt t="33413" x="7872413" y="1600200"/>
          <p14:tracePt t="33419" x="7969250" y="1573213"/>
          <p14:tracePt t="33426" x="8048625" y="1538288"/>
          <p14:tracePt t="33432" x="8118475" y="1528763"/>
          <p14:tracePt t="33439" x="8199438" y="1511300"/>
          <p14:tracePt t="33447" x="8251825" y="1484313"/>
          <p14:tracePt t="33453" x="8313738" y="1476375"/>
          <p14:tracePt t="33461" x="8348663" y="1466850"/>
          <p14:tracePt t="33467" x="8393113" y="1458913"/>
          <p14:tracePt t="33473" x="8455025" y="1449388"/>
          <p14:tracePt t="33480" x="8489950" y="1449388"/>
          <p14:tracePt t="33487" x="8534400" y="1431925"/>
          <p14:tracePt t="33494" x="8569325" y="1422400"/>
          <p14:tracePt t="33501" x="8631238" y="1422400"/>
          <p14:tracePt t="33507" x="8666163" y="1414463"/>
          <p14:tracePt t="33514" x="8693150" y="1414463"/>
          <p14:tracePt t="33521" x="8728075" y="1414463"/>
          <p14:tracePt t="33529" x="8755063" y="1414463"/>
          <p14:tracePt t="33535" x="8782050" y="1414463"/>
          <p14:tracePt t="33541" x="8816975" y="1414463"/>
          <p14:tracePt t="33548" x="8834438" y="1414463"/>
          <p14:tracePt t="33555" x="8869363" y="1414463"/>
          <p14:tracePt t="33562" x="8896350" y="1414463"/>
          <p14:tracePt t="33569" x="8905875" y="1414463"/>
          <p14:tracePt t="33576" x="8913813" y="1414463"/>
          <p14:tracePt t="33582" x="8931275" y="1414463"/>
          <p14:tracePt t="33589" x="8940800" y="1414463"/>
          <p14:tracePt t="33603" x="8950325" y="1414463"/>
          <p14:tracePt t="33611" x="8958263" y="1414463"/>
          <p14:tracePt t="33628" x="8975725" y="1414463"/>
          <p14:tracePt t="33630" x="8985250" y="1414463"/>
          <p14:tracePt t="33645" x="9002713" y="1414463"/>
          <p14:tracePt t="33657" x="9020175" y="1414463"/>
          <p14:tracePt t="33664" x="9029700" y="1414463"/>
          <p14:tracePt t="33671" x="9037638" y="1414463"/>
          <p14:tracePt t="33677" x="9047163" y="1414463"/>
          <p14:tracePt t="33684" x="9055100" y="1414463"/>
          <p14:tracePt t="33692" x="9064625" y="1414463"/>
          <p14:tracePt t="33705" x="9072563" y="1414463"/>
          <p14:tracePt t="33712" x="9082088" y="1414463"/>
          <p14:tracePt t="33718" x="9099550" y="1414463"/>
          <p14:tracePt t="33726" x="9109075" y="1414463"/>
          <p14:tracePt t="33732" x="9117013" y="1414463"/>
          <p14:tracePt t="33739" x="9126538" y="1414463"/>
          <p14:tracePt t="33746" x="9134475" y="1422400"/>
          <p14:tracePt t="33752" x="9144000" y="1422400"/>
          <p14:tracePt t="33761" x="9153525" y="1431925"/>
          <p14:tracePt t="33766" x="9161463" y="1431925"/>
          <p14:tracePt t="33773" x="9178925" y="1431925"/>
          <p14:tracePt t="33780" x="9188450" y="1439863"/>
          <p14:tracePt t="33794" x="9205913" y="1449388"/>
          <p14:tracePt t="33800" x="9215438" y="1449388"/>
          <p14:tracePt t="33807" x="9223375" y="1449388"/>
          <p14:tracePt t="33814" x="9232900" y="1449388"/>
          <p14:tracePt t="33820" x="9250363" y="1449388"/>
          <p14:tracePt t="33834" x="9258300" y="1449388"/>
          <p14:tracePt t="33848" x="9267825" y="1449388"/>
          <p14:tracePt t="33855" x="9275763" y="1449388"/>
          <p14:tracePt t="33868" x="9285288" y="1449388"/>
          <p14:tracePt t="33963" x="9275763" y="1449388"/>
          <p14:tracePt t="33984" x="9267825" y="1449388"/>
          <p14:tracePt t="33998" x="9258300" y="1449388"/>
          <p14:tracePt t="34011" x="9250363" y="1449388"/>
          <p14:tracePt t="34018" x="9240838" y="1449388"/>
          <p14:tracePt t="34026" x="9232900" y="1449388"/>
          <p14:tracePt t="34032" x="9223375" y="1449388"/>
          <p14:tracePt t="34038" x="9215438" y="1439863"/>
          <p14:tracePt t="34045" x="9205913" y="1439863"/>
          <p14:tracePt t="34052" x="9196388" y="1439863"/>
          <p14:tracePt t="34060" x="9188450" y="1431925"/>
          <p14:tracePt t="34066" x="9170988" y="1431925"/>
          <p14:tracePt t="34073" x="9161463" y="1422400"/>
          <p14:tracePt t="34079" x="9153525" y="1422400"/>
          <p14:tracePt t="34094" x="9134475" y="1422400"/>
          <p14:tracePt t="34100" x="9126538" y="1422400"/>
          <p14:tracePt t="34113" x="9117013" y="1422400"/>
          <p14:tracePt t="34120" x="9109075" y="1422400"/>
          <p14:tracePt t="34127" x="9099550" y="1422400"/>
          <p14:tracePt t="34134" x="9091613" y="1422400"/>
          <p14:tracePt t="34141" x="9082088" y="1422400"/>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516339-F886-B6DD-CBA3-5E4A1742E430}"/>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Variable steering ratio</a:t>
            </a:r>
          </a:p>
        </p:txBody>
      </p:sp>
      <p:pic>
        <p:nvPicPr>
          <p:cNvPr id="7" name="Content Placeholder 6" descr="Chart&#10;&#10;Description automatically generated with low confidence">
            <a:extLst>
              <a:ext uri="{FF2B5EF4-FFF2-40B4-BE49-F238E27FC236}">
                <a16:creationId xmlns:a16="http://schemas.microsoft.com/office/drawing/2014/main" id="{5EDE0EFF-C2D3-034E-B63F-1204ED111E3C}"/>
              </a:ext>
            </a:extLst>
          </p:cNvPr>
          <p:cNvPicPr>
            <a:picLocks noGrp="1" noChangeAspect="1"/>
          </p:cNvPicPr>
          <p:nvPr>
            <p:ph idx="1"/>
          </p:nvPr>
        </p:nvPicPr>
        <p:blipFill>
          <a:blip r:embed="rId5"/>
          <a:stretch>
            <a:fillRect/>
          </a:stretch>
        </p:blipFill>
        <p:spPr>
          <a:xfrm>
            <a:off x="4802869" y="643466"/>
            <a:ext cx="6729594" cy="5568739"/>
          </a:xfrm>
          <a:prstGeom prst="rect">
            <a:avLst/>
          </a:prstGeom>
        </p:spPr>
      </p:pic>
      <p:pic>
        <p:nvPicPr>
          <p:cNvPr id="6" name="Audio 5">
            <a:hlinkClick r:id="" action="ppaction://media"/>
            <a:extLst>
              <a:ext uri="{FF2B5EF4-FFF2-40B4-BE49-F238E27FC236}">
                <a16:creationId xmlns:a16="http://schemas.microsoft.com/office/drawing/2014/main" id="{D052B68F-5428-86E8-ADBF-9685C3C8CC2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200066047"/>
      </p:ext>
    </p:extLst>
  </p:cSld>
  <p:clrMapOvr>
    <a:masterClrMapping/>
  </p:clrMapOvr>
  <mc:AlternateContent xmlns:mc="http://schemas.openxmlformats.org/markup-compatibility/2006">
    <mc:Choice xmlns:p14="http://schemas.microsoft.com/office/powerpoint/2010/main" Requires="p14">
      <p:transition spd="slow" p14:dur="2000" advTm="204840"/>
    </mc:Choice>
    <mc:Fallback>
      <p:transition spd="slow" advTm="2048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91" x="6564313" y="2076450"/>
          <p14:tracePt t="105" x="6564313" y="2068513"/>
          <p14:tracePt t="306" x="6564313" y="2058988"/>
          <p14:tracePt t="334" x="6564313" y="2051050"/>
          <p14:tracePt t="415" x="6564313" y="2041525"/>
          <p14:tracePt t="456" x="6564313" y="2032000"/>
          <p14:tracePt t="524" x="6564313" y="2024063"/>
          <p14:tracePt t="558" x="6564313" y="2014538"/>
          <p14:tracePt t="605" x="6564313" y="2006600"/>
          <p14:tracePt t="619" x="6573838" y="2006600"/>
          <p14:tracePt t="626" x="6573838" y="1997075"/>
          <p14:tracePt t="639" x="6573838" y="1989138"/>
          <p14:tracePt t="653" x="6573838" y="1979613"/>
          <p14:tracePt t="667" x="6573838" y="1970088"/>
          <p14:tracePt t="673" x="6573838" y="1962150"/>
          <p14:tracePt t="708" x="6573838" y="1952625"/>
          <p14:tracePt t="721" x="6573838" y="1944688"/>
          <p14:tracePt t="742" x="6573838" y="1935163"/>
          <p14:tracePt t="755" x="6573838" y="1927225"/>
          <p14:tracePt t="776" x="6573838" y="1917700"/>
          <p14:tracePt t="844" x="6573838" y="1908175"/>
          <p14:tracePt t="864" x="6573838" y="1900238"/>
          <p14:tracePt t="885" x="6564313" y="1890713"/>
          <p14:tracePt t="899" x="6554788" y="1882775"/>
          <p14:tracePt t="905" x="6546850" y="1882775"/>
          <p14:tracePt t="912" x="6537325" y="1882775"/>
          <p14:tracePt t="918" x="6537325" y="1873250"/>
          <p14:tracePt t="925" x="6529388" y="1873250"/>
          <p14:tracePt t="933" x="6519863" y="1865313"/>
          <p14:tracePt t="946" x="6511925" y="1865313"/>
          <p14:tracePt t="953" x="6502400" y="1865313"/>
          <p14:tracePt t="959" x="6492875" y="1865313"/>
          <p14:tracePt t="968" x="6475413" y="1855788"/>
          <p14:tracePt t="973" x="6467475" y="1855788"/>
          <p14:tracePt t="980" x="6457950" y="1855788"/>
          <p14:tracePt t="986" x="6457950" y="1847850"/>
          <p14:tracePt t="993" x="6440488" y="1847850"/>
          <p14:tracePt t="1001" x="6430963" y="1847850"/>
          <p14:tracePt t="1007" x="6423025" y="1847850"/>
          <p14:tracePt t="1014" x="6413500" y="1847850"/>
          <p14:tracePt t="1021" x="6405563" y="1847850"/>
          <p14:tracePt t="1041" x="6396038" y="1847850"/>
          <p14:tracePt t="1048" x="6388100" y="1847850"/>
          <p14:tracePt t="1062" x="6378575" y="1847850"/>
          <p14:tracePt t="1068" x="6378575" y="1838325"/>
          <p14:tracePt t="1075" x="6370638" y="1838325"/>
          <p14:tracePt t="1089" x="6361113" y="1838325"/>
          <p14:tracePt t="1096" x="6351588" y="1838325"/>
          <p14:tracePt t="1109" x="6343650" y="1838325"/>
          <p14:tracePt t="1117" x="6334125" y="1838325"/>
          <p14:tracePt t="1123" x="6326188" y="1838325"/>
          <p14:tracePt t="1136" x="6316663" y="1838325"/>
          <p14:tracePt t="1144" x="6308725" y="1838325"/>
          <p14:tracePt t="1151" x="6299200" y="1838325"/>
          <p14:tracePt t="1164" x="6289675" y="1838325"/>
          <p14:tracePt t="1170" x="6272213" y="1838325"/>
          <p14:tracePt t="1177" x="6264275" y="1838325"/>
          <p14:tracePt t="1185" x="6246813" y="1838325"/>
          <p14:tracePt t="1191" x="6219825" y="1847850"/>
          <p14:tracePt t="1197" x="6202363" y="1855788"/>
          <p14:tracePt t="1204" x="6184900" y="1865313"/>
          <p14:tracePt t="1211" x="6167438" y="1873250"/>
          <p14:tracePt t="1218" x="6148388" y="1882775"/>
          <p14:tracePt t="1225" x="6130925" y="1900238"/>
          <p14:tracePt t="1232" x="6105525" y="1917700"/>
          <p14:tracePt t="1238" x="6078538" y="1944688"/>
          <p14:tracePt t="1245" x="6061075" y="1952625"/>
          <p14:tracePt t="1252" x="6043613" y="1970088"/>
          <p14:tracePt t="1259" x="6007100" y="1989138"/>
          <p14:tracePt t="1267" x="6007100" y="1997075"/>
          <p14:tracePt t="1272" x="5989638" y="2006600"/>
          <p14:tracePt t="1279" x="5981700" y="2006600"/>
          <p14:tracePt t="1286" x="5972175" y="2014538"/>
          <p14:tracePt t="1293" x="5964238" y="2014538"/>
          <p14:tracePt t="1301" x="5954713" y="2014538"/>
          <p14:tracePt t="1313" x="5945188" y="2014538"/>
          <p14:tracePt t="1320" x="5945188" y="2024063"/>
          <p14:tracePt t="1340" x="5937250" y="2032000"/>
          <p14:tracePt t="1354" x="5937250" y="2041525"/>
          <p14:tracePt t="1368" x="5937250" y="2051050"/>
          <p14:tracePt t="1484" x="5945188" y="2051050"/>
          <p14:tracePt t="1504" x="5954713" y="2051050"/>
          <p14:tracePt t="1518" x="5964238" y="2051050"/>
          <p14:tracePt t="1532" x="5972175" y="2051050"/>
          <p14:tracePt t="1538" x="5972175" y="2058988"/>
          <p14:tracePt t="1552" x="5981700" y="2058988"/>
          <p14:tracePt t="1559" x="5989638" y="2068513"/>
          <p14:tracePt t="1572" x="5999163" y="2068513"/>
          <p14:tracePt t="1579" x="6007100" y="2068513"/>
          <p14:tracePt t="1585" x="6016625" y="2068513"/>
          <p14:tracePt t="1593" x="6024563" y="2076450"/>
          <p14:tracePt t="1601" x="6034088" y="2076450"/>
          <p14:tracePt t="1606" x="6043613" y="2085975"/>
          <p14:tracePt t="1613" x="6051550" y="2085975"/>
          <p14:tracePt t="1620" x="6061075" y="2093913"/>
          <p14:tracePt t="1626" x="6069013" y="2093913"/>
          <p14:tracePt t="1634" x="6078538" y="2093913"/>
          <p14:tracePt t="1640" x="6096000" y="2103438"/>
          <p14:tracePt t="1647" x="6105525" y="2103438"/>
          <p14:tracePt t="1654" x="6122988" y="2112963"/>
          <p14:tracePt t="1660" x="6122988" y="2120900"/>
          <p14:tracePt t="1668" x="6140450" y="2130425"/>
          <p14:tracePt t="1674" x="6157913" y="2138363"/>
          <p14:tracePt t="1681" x="6167438" y="2138363"/>
          <p14:tracePt t="1687" x="6175375" y="2138363"/>
          <p14:tracePt t="1695" x="6192838" y="2147888"/>
          <p14:tracePt t="1702" x="6202363" y="2147888"/>
          <p14:tracePt t="1708" x="6210300" y="2147888"/>
          <p14:tracePt t="1722" x="6227763" y="2155825"/>
          <p14:tracePt t="1728" x="6237288" y="2155825"/>
          <p14:tracePt t="1750" x="6272213" y="2165350"/>
          <p14:tracePt t="1756" x="6281738" y="2173288"/>
          <p14:tracePt t="1762" x="6281738" y="2182813"/>
          <p14:tracePt t="1769" x="6299200" y="2182813"/>
          <p14:tracePt t="1776" x="6308725" y="2192338"/>
          <p14:tracePt t="1784" x="6316663" y="2200275"/>
          <p14:tracePt t="1790" x="6326188" y="2200275"/>
          <p14:tracePt t="1796" x="6343650" y="2209800"/>
          <p14:tracePt t="1803" x="6351588" y="2209800"/>
          <p14:tracePt t="1817" x="6370638" y="2209800"/>
          <p14:tracePt t="1824" x="6388100" y="2217738"/>
          <p14:tracePt t="1831" x="6396038" y="2227263"/>
          <p14:tracePt t="1837" x="6413500" y="2227263"/>
          <p14:tracePt t="1844" x="6430963" y="2235200"/>
          <p14:tracePt t="1852" x="6440488" y="2235200"/>
          <p14:tracePt t="1858" x="6457950" y="2244725"/>
          <p14:tracePt t="1866" x="6475413" y="2244725"/>
          <p14:tracePt t="1871" x="6475413" y="2254250"/>
          <p14:tracePt t="1878" x="6492875" y="2254250"/>
          <p14:tracePt t="1885" x="6511925" y="2262188"/>
          <p14:tracePt t="1892" x="6529388" y="2262188"/>
          <p14:tracePt t="1901" x="6537325" y="2271713"/>
          <p14:tracePt t="1905" x="6554788" y="2279650"/>
          <p14:tracePt t="1913" x="6573838" y="2279650"/>
          <p14:tracePt t="1919" x="6581775" y="2279650"/>
          <p14:tracePt t="1926" x="6599238" y="2289175"/>
          <p14:tracePt t="1934" x="6608763" y="2289175"/>
          <p14:tracePt t="1940" x="6616700" y="2297113"/>
          <p14:tracePt t="1946" x="6626225" y="2297113"/>
          <p14:tracePt t="1953" x="6634163" y="2297113"/>
          <p14:tracePt t="1960" x="6643688" y="2306638"/>
          <p14:tracePt t="1968" x="6661150" y="2306638"/>
          <p14:tracePt t="1974" x="6670675" y="2316163"/>
          <p14:tracePt t="1987" x="6678613" y="2316163"/>
          <p14:tracePt t="1994" x="6688138" y="2316163"/>
          <p14:tracePt t="2001" x="6696075" y="2316163"/>
          <p14:tracePt t="2008" x="6705600" y="2324100"/>
          <p14:tracePt t="2022" x="6715125" y="2324100"/>
          <p14:tracePt t="2028" x="6732588" y="2324100"/>
          <p14:tracePt t="2035" x="6732588" y="2333625"/>
          <p14:tracePt t="2042" x="6740525" y="2333625"/>
          <p14:tracePt t="2050" x="6750050" y="2333625"/>
          <p14:tracePt t="2055" x="6767513" y="2333625"/>
          <p14:tracePt t="2062" x="6777038" y="2341563"/>
          <p14:tracePt t="2069" x="6784975" y="2341563"/>
          <p14:tracePt t="2076" x="6794500" y="2341563"/>
          <p14:tracePt t="2083" x="6802438" y="2341563"/>
          <p14:tracePt t="2089" x="6819900" y="2341563"/>
          <p14:tracePt t="2096" x="6837363" y="2341563"/>
          <p14:tracePt t="2103" x="6846888" y="2341563"/>
          <p14:tracePt t="2110" x="6864350" y="2341563"/>
          <p14:tracePt t="2117" x="6881813" y="2341563"/>
          <p14:tracePt t="2123" x="6891338" y="2341563"/>
          <p14:tracePt t="2130" x="6899275" y="2333625"/>
          <p14:tracePt t="2137" x="6908800" y="2333625"/>
          <p14:tracePt t="2144" x="6918325" y="2324100"/>
          <p14:tracePt t="2151" x="6926263" y="2324100"/>
          <p14:tracePt t="2157" x="6943725" y="2324100"/>
          <p14:tracePt t="2164" x="6953250" y="2316163"/>
          <p14:tracePt t="2171" x="6961188" y="2316163"/>
          <p14:tracePt t="2178" x="6970713" y="2316163"/>
          <p14:tracePt t="2185" x="6980238" y="2316163"/>
          <p14:tracePt t="2192" x="6988175" y="2306638"/>
          <p14:tracePt t="2200" x="6997700" y="2306638"/>
          <p14:tracePt t="2205" x="7015163" y="2306638"/>
          <p14:tracePt t="2212" x="7023100" y="2306638"/>
          <p14:tracePt t="2226" x="7032625" y="2306638"/>
          <p14:tracePt t="2233" x="7040563" y="2306638"/>
          <p14:tracePt t="2239" x="7050088" y="2306638"/>
          <p14:tracePt t="2246" x="7059613" y="2297113"/>
          <p14:tracePt t="2253" x="7067550" y="2297113"/>
          <p14:tracePt t="2267" x="7077075" y="2297113"/>
          <p14:tracePt t="2280" x="7085013" y="2289175"/>
          <p14:tracePt t="2287" x="7094538" y="2289175"/>
          <p14:tracePt t="2294" x="7102475" y="2289175"/>
          <p14:tracePt t="2307" x="7112000" y="2289175"/>
          <p14:tracePt t="2321" x="7121525" y="2289175"/>
          <p14:tracePt t="2335" x="7129463" y="2289175"/>
          <p14:tracePt t="2355" x="7138988" y="2289175"/>
          <p14:tracePt t="2368" x="7146925" y="2279650"/>
          <p14:tracePt t="2376" x="7156450" y="2279650"/>
          <p14:tracePt t="2383" x="7164388" y="2271713"/>
          <p14:tracePt t="2389" x="7173913" y="2271713"/>
          <p14:tracePt t="2396" x="7183438" y="2262188"/>
          <p14:tracePt t="2409" x="7191375" y="2254250"/>
          <p14:tracePt t="2417" x="7208838" y="2254250"/>
          <p14:tracePt t="2423" x="7218363" y="2254250"/>
          <p14:tracePt t="2430" x="7226300" y="2254250"/>
          <p14:tracePt t="2437" x="7235825" y="2254250"/>
          <p14:tracePt t="2444" x="7243763" y="2244725"/>
          <p14:tracePt t="2451" x="7253288" y="2244725"/>
          <p14:tracePt t="2457" x="7262813" y="2244725"/>
          <p14:tracePt t="2464" x="7280275" y="2235200"/>
          <p14:tracePt t="2470" x="7288213" y="2235200"/>
          <p14:tracePt t="2477" x="7297738" y="2227263"/>
          <p14:tracePt t="2484" x="7315200" y="2227263"/>
          <p14:tracePt t="2499" x="7332663" y="2227263"/>
          <p14:tracePt t="2505" x="7342188" y="2227263"/>
          <p14:tracePt t="2512" x="7350125" y="2217738"/>
          <p14:tracePt t="2518" x="7367588" y="2217738"/>
          <p14:tracePt t="2525" x="7377113" y="2217738"/>
          <p14:tracePt t="2534" x="7386638" y="2217738"/>
          <p14:tracePt t="2539" x="7394575" y="2217738"/>
          <p14:tracePt t="2546" x="7404100" y="2217738"/>
          <p14:tracePt t="2552" x="7421563" y="2217738"/>
          <p14:tracePt t="2559" x="7429500" y="2217738"/>
          <p14:tracePt t="2568" x="7439025" y="2217738"/>
          <p14:tracePt t="2573" x="7446963" y="2217738"/>
          <p14:tracePt t="2587" x="7456488" y="2217738"/>
          <p14:tracePt t="2593" x="7466013" y="2217738"/>
          <p14:tracePt t="2600" x="7473950" y="2217738"/>
          <p14:tracePt t="2607" x="7483475" y="2217738"/>
          <p14:tracePt t="2613" x="7491413" y="2217738"/>
          <p14:tracePt t="2620" x="7500938" y="2217738"/>
          <p14:tracePt t="2641" x="7508875" y="2217738"/>
          <p14:tracePt t="2654" x="7518400" y="2217738"/>
          <p14:tracePt t="2668" x="7527925" y="2217738"/>
          <p14:tracePt t="2683" x="7535863" y="2217738"/>
          <p14:tracePt t="2689" x="7535863" y="2209800"/>
          <p14:tracePt t="2702" x="7545388" y="2209800"/>
          <p14:tracePt t="2717" x="7553325" y="2209800"/>
          <p14:tracePt t="2723" x="7553325" y="2200275"/>
          <p14:tracePt t="2736" x="7562850" y="2192338"/>
          <p14:tracePt t="2743" x="7570788" y="2192338"/>
          <p14:tracePt t="2764" x="7580313" y="2192338"/>
          <p14:tracePt t="2770" x="7597775" y="2182813"/>
          <p14:tracePt t="2777" x="7607300" y="2182813"/>
          <p14:tracePt t="2784" x="7615238" y="2173288"/>
          <p14:tracePt t="2798" x="7624763" y="2165350"/>
          <p14:tracePt t="2804" x="7632700" y="2155825"/>
          <p14:tracePt t="2811" x="7642225" y="2155825"/>
          <p14:tracePt t="2818" x="7650163" y="2147888"/>
          <p14:tracePt t="2825" x="7659688" y="2147888"/>
          <p14:tracePt t="2833" x="7659688" y="2138363"/>
          <p14:tracePt t="2838" x="7669213" y="2138363"/>
          <p14:tracePt t="2852" x="7677150" y="2138363"/>
          <p14:tracePt t="2859" x="7686675" y="2138363"/>
          <p14:tracePt t="2866" x="7694613" y="2130425"/>
          <p14:tracePt t="2872" x="7704138" y="2120900"/>
          <p14:tracePt t="2886" x="7712075" y="2112963"/>
          <p14:tracePt t="2893" x="7721600" y="2112963"/>
          <p14:tracePt t="2900" x="7721600" y="2103438"/>
          <p14:tracePt t="2906" x="7731125" y="2103438"/>
          <p14:tracePt t="2913" x="7739063" y="2093913"/>
          <p14:tracePt t="2927" x="7748588" y="2085975"/>
          <p14:tracePt t="2934" x="7756525" y="2085975"/>
          <p14:tracePt t="2940" x="7766050" y="2085975"/>
          <p14:tracePt t="2954" x="7773988" y="2085975"/>
          <p14:tracePt t="2961" x="7783513" y="2076450"/>
          <p14:tracePt t="2968" x="7793038" y="2076450"/>
          <p14:tracePt t="2974" x="7800975" y="2076450"/>
          <p14:tracePt t="2983" x="7827963" y="2068513"/>
          <p14:tracePt t="2988" x="7853363" y="2068513"/>
          <p14:tracePt t="2995" x="7924800" y="2051050"/>
          <p14:tracePt t="3002" x="7977188" y="2051050"/>
          <p14:tracePt t="3009" x="8031163" y="2041525"/>
          <p14:tracePt t="3016" x="8093075" y="2041525"/>
          <p14:tracePt t="3022" x="8145463" y="2032000"/>
          <p14:tracePt t="3029" x="8189913" y="2032000"/>
          <p14:tracePt t="3036" x="8224838" y="2032000"/>
          <p14:tracePt t="3042" x="8269288" y="2024063"/>
          <p14:tracePt t="3050" x="8304213" y="2024063"/>
          <p14:tracePt t="3056" x="8331200" y="2024063"/>
          <p14:tracePt t="3063" x="8366125" y="2014538"/>
          <p14:tracePt t="3070" x="8393113" y="2014538"/>
          <p14:tracePt t="3077" x="8410575" y="2014538"/>
          <p14:tracePt t="3083" x="8428038" y="2006600"/>
          <p14:tracePt t="3090" x="8445500" y="2006600"/>
          <p14:tracePt t="3097" x="8462963" y="1997075"/>
          <p14:tracePt t="3104" x="8482013" y="1997075"/>
          <p14:tracePt t="3110" x="8499475" y="1989138"/>
          <p14:tracePt t="3117" x="8516938" y="1989138"/>
          <p14:tracePt t="3124" x="8543925" y="1989138"/>
          <p14:tracePt t="3133" x="8561388" y="1989138"/>
          <p14:tracePt t="3138" x="8596313" y="1989138"/>
          <p14:tracePt t="3144" x="8631238" y="1989138"/>
          <p14:tracePt t="3151" x="8658225" y="1989138"/>
          <p14:tracePt t="3158" x="8693150" y="1989138"/>
          <p14:tracePt t="3166" x="8720138" y="1989138"/>
          <p14:tracePt t="3172" x="8755063" y="1989138"/>
          <p14:tracePt t="3178" x="8782050" y="1989138"/>
          <p14:tracePt t="3185" x="8809038" y="1989138"/>
          <p14:tracePt t="3192" x="8826500" y="1989138"/>
          <p14:tracePt t="3206" x="8843963" y="1989138"/>
          <p14:tracePt t="3213" x="8851900" y="1989138"/>
          <p14:tracePt t="3220" x="8861425" y="1989138"/>
          <p14:tracePt t="3233" x="8869363" y="1989138"/>
          <p14:tracePt t="3247" x="8878888" y="1989138"/>
          <p14:tracePt t="3254" x="8888413" y="1989138"/>
          <p14:tracePt t="3260" x="8896350" y="1989138"/>
          <p14:tracePt t="3267" x="8905875" y="1989138"/>
          <p14:tracePt t="3274" x="8913813" y="1989138"/>
          <p14:tracePt t="3295" x="8923338" y="1989138"/>
          <p14:tracePt t="3301" x="8931275" y="1989138"/>
          <p14:tracePt t="3308" x="8940800" y="1989138"/>
          <p14:tracePt t="3316" x="8950325" y="1979613"/>
          <p14:tracePt t="3322" x="8958263" y="1979613"/>
          <p14:tracePt t="3335" x="8967788" y="1979613"/>
          <p14:tracePt t="3356" x="8967788" y="1970088"/>
          <p14:tracePt t="3369" x="8975725" y="1962150"/>
          <p14:tracePt t="3390" x="8985250" y="1962150"/>
          <p14:tracePt t="3471" x="8985250" y="1952625"/>
          <p14:tracePt t="3485" x="8985250" y="1944688"/>
          <p14:tracePt t="3505" x="8985250" y="1935163"/>
          <p14:tracePt t="3519" x="8975725" y="1935163"/>
          <p14:tracePt t="3539" x="8975725" y="1927225"/>
          <p14:tracePt t="3805" x="8967788" y="1927225"/>
          <p14:tracePt t="3812" x="8950325" y="1917700"/>
          <p14:tracePt t="3818" x="8931275" y="1917700"/>
          <p14:tracePt t="3825" x="8896350" y="1908175"/>
          <p14:tracePt t="3832" x="8861425" y="1908175"/>
          <p14:tracePt t="3839" x="8834438" y="1890713"/>
          <p14:tracePt t="3846" x="8782050" y="1890713"/>
          <p14:tracePt t="3853" x="8720138" y="1900238"/>
          <p14:tracePt t="3859" x="8648700" y="1908175"/>
          <p14:tracePt t="3867" x="8569325" y="1927225"/>
          <p14:tracePt t="3873" x="8482013" y="1952625"/>
          <p14:tracePt t="3880" x="8383588" y="2006600"/>
          <p14:tracePt t="3886" x="8286750" y="2032000"/>
          <p14:tracePt t="3893" x="8199438" y="2058988"/>
          <p14:tracePt t="3900" x="8118475" y="2068513"/>
          <p14:tracePt t="3907" x="8048625" y="2093913"/>
          <p14:tracePt t="3915" x="7986713" y="2103438"/>
          <p14:tracePt t="3921" x="7897813" y="2103438"/>
          <p14:tracePt t="3928" x="7810500" y="2120900"/>
          <p14:tracePt t="3934" x="7756525" y="2120900"/>
          <p14:tracePt t="3941" x="7694613" y="2120900"/>
          <p14:tracePt t="3949" x="7642225" y="2120900"/>
          <p14:tracePt t="3955" x="7607300" y="2120900"/>
          <p14:tracePt t="3962" x="7570788" y="2120900"/>
          <p14:tracePt t="3968" x="7545388" y="2120900"/>
          <p14:tracePt t="3975" x="7527925" y="2120900"/>
          <p14:tracePt t="3982" x="7508875" y="2120900"/>
          <p14:tracePt t="3989" x="7491413" y="2120900"/>
          <p14:tracePt t="4002" x="7473950" y="2120900"/>
          <p14:tracePt t="4009" x="7466013" y="2112963"/>
          <p14:tracePt t="4017" x="7456488" y="2112963"/>
          <p14:tracePt t="4023" x="7446963" y="2112963"/>
          <p14:tracePt t="4031" x="7429500" y="2103438"/>
          <p14:tracePt t="4043" x="7421563" y="2103438"/>
          <p14:tracePt t="4050" x="7404100" y="2093913"/>
          <p14:tracePt t="4057" x="7386638" y="2093913"/>
          <p14:tracePt t="4071" x="7367588" y="2085975"/>
          <p14:tracePt t="4077" x="7350125" y="2085975"/>
          <p14:tracePt t="4084" x="7342188" y="2076450"/>
          <p14:tracePt t="4091" x="7324725" y="2076450"/>
          <p14:tracePt t="4099" x="7315200" y="2076450"/>
          <p14:tracePt t="4105" x="7305675" y="2068513"/>
          <p14:tracePt t="4111" x="7297738" y="2068513"/>
          <p14:tracePt t="4118" x="7280275" y="2068513"/>
          <p14:tracePt t="4125" x="7270750" y="2068513"/>
          <p14:tracePt t="4132" x="7262813" y="2068513"/>
          <p14:tracePt t="4138" x="7253288" y="2068513"/>
          <p14:tracePt t="4145" x="7243763" y="2058988"/>
          <p14:tracePt t="4152" x="7235825" y="2058988"/>
          <p14:tracePt t="4166" x="7218363" y="2058988"/>
          <p14:tracePt t="4173" x="7208838" y="2058988"/>
          <p14:tracePt t="4186" x="7200900" y="2058988"/>
          <p14:tracePt t="4193" x="7191375" y="2058988"/>
          <p14:tracePt t="4200" x="7183438" y="2058988"/>
          <p14:tracePt t="4206" x="7173913" y="2058988"/>
          <p14:tracePt t="4220" x="7164388" y="2058988"/>
          <p14:tracePt t="4227" x="7156450" y="2058988"/>
          <p14:tracePt t="4234" x="7146925" y="2058988"/>
          <p14:tracePt t="4240" x="7138988" y="2058988"/>
          <p14:tracePt t="4249" x="7129463" y="2058988"/>
          <p14:tracePt t="4254" x="7121525" y="2058988"/>
          <p14:tracePt t="4261" x="7112000" y="2058988"/>
          <p14:tracePt t="4268" x="7102475" y="2058988"/>
          <p14:tracePt t="4275" x="7085013" y="2058988"/>
          <p14:tracePt t="4282" x="7077075" y="2068513"/>
          <p14:tracePt t="4288" x="7059613" y="2068513"/>
          <p14:tracePt t="4295" x="7050088" y="2076450"/>
          <p14:tracePt t="4302" x="7040563" y="2076450"/>
          <p14:tracePt t="4309" x="7032625" y="2085975"/>
          <p14:tracePt t="4315" x="7023100" y="2085975"/>
          <p14:tracePt t="4323" x="7015163" y="2085975"/>
          <p14:tracePt t="4329" x="6997700" y="2093913"/>
          <p14:tracePt t="4336" x="6988175" y="2093913"/>
          <p14:tracePt t="4343" x="6980238" y="2103438"/>
          <p14:tracePt t="4357" x="6980238" y="2112963"/>
          <p14:tracePt t="4365" x="6970713" y="2112963"/>
          <p14:tracePt t="4370" x="6961188" y="2112963"/>
          <p14:tracePt t="4384" x="6953250" y="2112963"/>
          <p14:tracePt t="4399" x="6943725" y="2112963"/>
          <p14:tracePt t="4404" x="6943725" y="2120900"/>
          <p14:tracePt t="4465" x="6943725" y="2130425"/>
          <p14:tracePt t="4479" x="6943725" y="2138363"/>
          <p14:tracePt t="4492" x="6953250" y="2147888"/>
          <p14:tracePt t="4499" x="6961188" y="2147888"/>
          <p14:tracePt t="4506" x="6980238" y="2155825"/>
          <p14:tracePt t="4513" x="7005638" y="2165350"/>
          <p14:tracePt t="4520" x="7050088" y="2173288"/>
          <p14:tracePt t="4527" x="7085013" y="2192338"/>
          <p14:tracePt t="4534" x="7164388" y="2209800"/>
          <p14:tracePt t="4540" x="7235825" y="2209800"/>
          <p14:tracePt t="4549" x="7305675" y="2217738"/>
          <p14:tracePt t="4554" x="7386638" y="2217738"/>
          <p14:tracePt t="4561" x="7456488" y="2217738"/>
          <p14:tracePt t="4567" x="7527925" y="2217738"/>
          <p14:tracePt t="4574" x="7562850" y="2217738"/>
          <p14:tracePt t="4582" x="7615238" y="2217738"/>
          <p14:tracePt t="4588" x="7659688" y="2217738"/>
          <p14:tracePt t="4594" x="7686675" y="2217738"/>
          <p14:tracePt t="4601" x="7731125" y="2209800"/>
          <p14:tracePt t="4608" x="7756525" y="2200275"/>
          <p14:tracePt t="4615" x="7783513" y="2200275"/>
          <p14:tracePt t="4622" x="7827963" y="2192338"/>
          <p14:tracePt t="4629" x="7862888" y="2173288"/>
          <p14:tracePt t="4635" x="7907338" y="2173288"/>
          <p14:tracePt t="4642" x="7934325" y="2165350"/>
          <p14:tracePt t="4649" x="7977188" y="2165350"/>
          <p14:tracePt t="4656" x="8013700" y="2155825"/>
          <p14:tracePt t="4663" x="8048625" y="2147888"/>
          <p14:tracePt t="4669" x="8083550" y="2138363"/>
          <p14:tracePt t="4676" x="8118475" y="2130425"/>
          <p14:tracePt t="4683" x="8154988" y="2130425"/>
          <p14:tracePt t="4690" x="8180388" y="2120900"/>
          <p14:tracePt t="4698" x="8224838" y="2112963"/>
          <p14:tracePt t="4703" x="8251825" y="2103438"/>
          <p14:tracePt t="4711" x="8296275" y="2085975"/>
          <p14:tracePt t="4717" x="8331200" y="2076450"/>
          <p14:tracePt t="4724" x="8375650" y="2058988"/>
          <p14:tracePt t="4731" x="8420100" y="2032000"/>
          <p14:tracePt t="4738" x="8482013" y="2014538"/>
          <p14:tracePt t="4744" x="8524875" y="1989138"/>
          <p14:tracePt t="4751" x="8569325" y="1979613"/>
          <p14:tracePt t="4758" x="8613775" y="1952625"/>
          <p14:tracePt t="4765" x="8658225" y="1935163"/>
          <p14:tracePt t="4772" x="8693150" y="1927225"/>
          <p14:tracePt t="4779" x="8737600" y="1917700"/>
          <p14:tracePt t="4785" x="8782050" y="1890713"/>
          <p14:tracePt t="4792" x="8809038" y="1882775"/>
          <p14:tracePt t="4799" x="8851900" y="1873250"/>
          <p14:tracePt t="4806" x="8869363" y="1873250"/>
          <p14:tracePt t="4814" x="8896350" y="1865313"/>
          <p14:tracePt t="4819" x="8913813" y="1855788"/>
          <p14:tracePt t="4826" x="8931275" y="1847850"/>
          <p14:tracePt t="4833" x="8950325" y="1838325"/>
          <p14:tracePt t="4840" x="8967788" y="1838325"/>
          <p14:tracePt t="4853" x="8975725" y="1828800"/>
          <p14:tracePt t="4860" x="8985250" y="1828800"/>
          <p14:tracePt t="4881" x="8993188" y="1820863"/>
          <p14:tracePt t="4908" x="9002713" y="1820863"/>
          <p14:tracePt t="5017" x="8993188" y="1820863"/>
          <p14:tracePt t="5031" x="8985250" y="1811338"/>
          <p14:tracePt t="5037" x="8975725" y="1811338"/>
          <p14:tracePt t="5044" x="8967788" y="1811338"/>
          <p14:tracePt t="5051" x="8950325" y="1811338"/>
          <p14:tracePt t="5058" x="8940800" y="1803400"/>
          <p14:tracePt t="5065" x="8931275" y="1803400"/>
          <p14:tracePt t="5071" x="8913813" y="1803400"/>
          <p14:tracePt t="5078" x="8896350" y="1793875"/>
          <p14:tracePt t="5085" x="8878888" y="1793875"/>
          <p14:tracePt t="5092" x="8861425" y="1793875"/>
          <p14:tracePt t="5099" x="8816975" y="1793875"/>
          <p14:tracePt t="5106" x="8799513" y="1793875"/>
          <p14:tracePt t="5114" x="8772525" y="1793875"/>
          <p14:tracePt t="5119" x="8747125" y="1793875"/>
          <p14:tracePt t="5126" x="8728075" y="1793875"/>
          <p14:tracePt t="5133" x="8702675" y="1793875"/>
          <p14:tracePt t="5139" x="8675688" y="1793875"/>
          <p14:tracePt t="5147" x="8658225" y="1793875"/>
          <p14:tracePt t="5153" x="8631238" y="1793875"/>
          <p14:tracePt t="5160" x="8613775" y="1793875"/>
          <p14:tracePt t="5167" x="8578850" y="1793875"/>
          <p14:tracePt t="5173" x="8551863" y="1793875"/>
          <p14:tracePt t="5181" x="8534400" y="1793875"/>
          <p14:tracePt t="5187" x="8507413" y="1793875"/>
          <p14:tracePt t="5194" x="8482013" y="1793875"/>
          <p14:tracePt t="5201" x="8455025" y="1793875"/>
          <p14:tracePt t="5208" x="8428038" y="1793875"/>
          <p14:tracePt t="5214" x="8383588" y="1793875"/>
          <p14:tracePt t="5221" x="8340725" y="1793875"/>
          <p14:tracePt t="5228" x="8304213" y="1811338"/>
          <p14:tracePt t="5234" x="8242300" y="1820863"/>
          <p14:tracePt t="5241" x="8207375" y="1828800"/>
          <p14:tracePt t="5249" x="8145463" y="1838325"/>
          <p14:tracePt t="5255" x="8093075" y="1855788"/>
          <p14:tracePt t="5262" x="8048625" y="1865313"/>
          <p14:tracePt t="5268" x="8004175" y="1873250"/>
          <p14:tracePt t="5275" x="7969250" y="1882775"/>
          <p14:tracePt t="5282" x="7942263" y="1890713"/>
          <p14:tracePt t="5289" x="7907338" y="1900238"/>
          <p14:tracePt t="5297" x="7880350" y="1900238"/>
          <p14:tracePt t="5303" x="7853363" y="1908175"/>
          <p14:tracePt t="5309" x="7835900" y="1927225"/>
          <p14:tracePt t="5316" x="7800975" y="1935163"/>
          <p14:tracePt t="5323" x="7783513" y="1944688"/>
          <p14:tracePt t="5331" x="7756525" y="1952625"/>
          <p14:tracePt t="5337" x="7739063" y="1962150"/>
          <p14:tracePt t="5343" x="7721600" y="1962150"/>
          <p14:tracePt t="5350" x="7694613" y="1970088"/>
          <p14:tracePt t="5357" x="7677150" y="1979613"/>
          <p14:tracePt t="5364" x="7642225" y="1989138"/>
          <p14:tracePt t="5371" x="7624763" y="1997075"/>
          <p14:tracePt t="5377" x="7597775" y="2014538"/>
          <p14:tracePt t="5384" x="7570788" y="2014538"/>
          <p14:tracePt t="5391" x="7535863" y="2024063"/>
          <p14:tracePt t="5398" x="7508875" y="2032000"/>
          <p14:tracePt t="5405" x="7491413" y="2041525"/>
          <p14:tracePt t="5412" x="7466013" y="2041525"/>
          <p14:tracePt t="5418" x="7446963" y="2051050"/>
          <p14:tracePt t="5425" x="7429500" y="2051050"/>
          <p14:tracePt t="5432" x="7412038" y="2068513"/>
          <p14:tracePt t="5439" x="7386638" y="2068513"/>
          <p14:tracePt t="5446" x="7377113" y="2068513"/>
          <p14:tracePt t="5452" x="7359650" y="2076450"/>
          <p14:tracePt t="5459" x="7342188" y="2085975"/>
          <p14:tracePt t="5466" x="7332663" y="2085975"/>
          <p14:tracePt t="5473" x="7315200" y="2093913"/>
          <p14:tracePt t="5481" x="7297738" y="2093913"/>
          <p14:tracePt t="5487" x="7288213" y="2103438"/>
          <p14:tracePt t="5493" x="7280275" y="2103438"/>
          <p14:tracePt t="5500" x="7270750" y="2103438"/>
          <p14:tracePt t="5507" x="7262813" y="2112963"/>
          <p14:tracePt t="5515" x="7253288" y="2112963"/>
          <p14:tracePt t="5521" x="7235825" y="2120900"/>
          <p14:tracePt t="5527" x="7226300" y="2120900"/>
          <p14:tracePt t="5534" x="7226300" y="2130425"/>
          <p14:tracePt t="5541" x="7218363" y="2130425"/>
          <p14:tracePt t="5548" x="7218363" y="2138363"/>
          <p14:tracePt t="5554" x="7208838" y="2138363"/>
          <p14:tracePt t="5562" x="7200900" y="2138363"/>
          <p14:tracePt t="5568" x="7191375" y="2138363"/>
          <p14:tracePt t="5582" x="7183438" y="2138363"/>
          <p14:tracePt t="5596" x="7173913" y="2138363"/>
          <p14:tracePt t="5623" x="7164388" y="2138363"/>
          <p14:tracePt t="5874" x="7226300" y="2138363"/>
          <p14:tracePt t="5881" x="7280275" y="2138363"/>
          <p14:tracePt t="5888" x="7350125" y="2138363"/>
          <p14:tracePt t="5896" x="7386638" y="2138363"/>
          <p14:tracePt t="5902" x="7429500" y="2155825"/>
          <p14:tracePt t="5908" x="7456488" y="2155825"/>
          <p14:tracePt t="5915" x="7508875" y="2155825"/>
          <p14:tracePt t="5922" x="7553325" y="2165350"/>
          <p14:tracePt t="5930" x="7589838" y="2165350"/>
          <p14:tracePt t="5936" x="7642225" y="2165350"/>
          <p14:tracePt t="5943" x="7686675" y="2165350"/>
          <p14:tracePt t="5949" x="7739063" y="2173288"/>
          <p14:tracePt t="5956" x="7783513" y="2173288"/>
          <p14:tracePt t="5963" x="7818438" y="2173288"/>
          <p14:tracePt t="5970" x="7845425" y="2173288"/>
          <p14:tracePt t="5977" x="7872413" y="2173288"/>
          <p14:tracePt t="5983" x="7889875" y="2173288"/>
          <p14:tracePt t="5990" x="7924800" y="2173288"/>
          <p14:tracePt t="5997" x="7934325" y="2173288"/>
          <p14:tracePt t="6004" x="7959725" y="2173288"/>
          <p14:tracePt t="6010" x="7969250" y="2173288"/>
          <p14:tracePt t="6017" x="7977188" y="2173288"/>
          <p14:tracePt t="6024" x="7986713" y="2173288"/>
          <p14:tracePt t="6031" x="8004175" y="2173288"/>
          <p14:tracePt t="6038" x="8013700" y="2173288"/>
          <p14:tracePt t="6045" x="8031163" y="2173288"/>
          <p14:tracePt t="6058" x="8048625" y="2165350"/>
          <p14:tracePt t="6065" x="8066088" y="2165350"/>
          <p14:tracePt t="6072" x="8075613" y="2165350"/>
          <p14:tracePt t="6080" x="8093075" y="2165350"/>
          <p14:tracePt t="6086" x="8110538" y="2165350"/>
          <p14:tracePt t="6092" x="8128000" y="2165350"/>
          <p14:tracePt t="6099" x="8145463" y="2165350"/>
          <p14:tracePt t="6106" x="8162925" y="2165350"/>
          <p14:tracePt t="6114" x="8189913" y="2165350"/>
          <p14:tracePt t="6119" x="8207375" y="2165350"/>
          <p14:tracePt t="6126" x="8216900" y="2165350"/>
          <p14:tracePt t="6133" x="8224838" y="2165350"/>
          <p14:tracePt t="6140" x="8234363" y="2165350"/>
          <p14:tracePt t="6147" x="8242300" y="2165350"/>
          <p14:tracePt t="6154" x="8259763" y="2165350"/>
          <p14:tracePt t="6161" x="8269288" y="2155825"/>
          <p14:tracePt t="6167" x="8278813" y="2155825"/>
          <p14:tracePt t="6174" x="8286750" y="2155825"/>
          <p14:tracePt t="6181" x="8304213" y="2155825"/>
          <p14:tracePt t="6188" x="8313738" y="2147888"/>
          <p14:tracePt t="6195" x="8331200" y="2147888"/>
          <p14:tracePt t="6201" x="8348663" y="2138363"/>
          <p14:tracePt t="6208" x="8375650" y="2138363"/>
          <p14:tracePt t="6215" x="8410575" y="2130425"/>
          <p14:tracePt t="6222" x="8445500" y="2130425"/>
          <p14:tracePt t="6230" x="8472488" y="2120900"/>
          <p14:tracePt t="6235" x="8507413" y="2112963"/>
          <p14:tracePt t="6242" x="8534400" y="2103438"/>
          <p14:tracePt t="6249" x="8561388" y="2093913"/>
          <p14:tracePt t="6256" x="8578850" y="2085975"/>
          <p14:tracePt t="6263" x="8586788" y="2076450"/>
          <p14:tracePt t="6269" x="8605838" y="2076450"/>
          <p14:tracePt t="6276" x="8623300" y="2068513"/>
          <p14:tracePt t="6283" x="8640763" y="2068513"/>
          <p14:tracePt t="6290" x="8648700" y="2058988"/>
          <p14:tracePt t="6297" x="8666163" y="2058988"/>
          <p14:tracePt t="6303" x="8685213" y="2051050"/>
          <p14:tracePt t="6310" x="8702675" y="2041525"/>
          <p14:tracePt t="6317" x="8710613" y="2041525"/>
          <p14:tracePt t="6324" x="8720138" y="2032000"/>
          <p14:tracePt t="6331" x="8737600" y="2024063"/>
          <p14:tracePt t="6337" x="8764588" y="2014538"/>
          <p14:tracePt t="6346" x="8764588" y="2006600"/>
          <p14:tracePt t="6351" x="8772525" y="2006600"/>
          <p14:tracePt t="6358" x="8789988" y="1997075"/>
          <p14:tracePt t="6365" x="8799513" y="1989138"/>
          <p14:tracePt t="6371" x="8809038" y="1989138"/>
          <p14:tracePt t="6385" x="8816975" y="1979613"/>
          <p14:tracePt t="6392" x="8826500" y="1979613"/>
          <p14:tracePt t="6399" x="8826500" y="1970088"/>
          <p14:tracePt t="6405" x="8834438" y="1970088"/>
          <p14:tracePt t="6414" x="8834438" y="1962150"/>
          <p14:tracePt t="6419" x="8843963" y="1962150"/>
          <p14:tracePt t="6426" x="8851900" y="1962150"/>
          <p14:tracePt t="6433" x="8861425" y="1952625"/>
          <p14:tracePt t="6439" x="8869363" y="1952625"/>
          <p14:tracePt t="6447" x="8869363" y="1944688"/>
          <p14:tracePt t="6467" x="8869363" y="1935163"/>
          <p14:tracePt t="6473" x="8878888" y="1935163"/>
          <p14:tracePt t="6494" x="8888413" y="1927225"/>
          <p14:tracePt t="6508" x="8896350" y="1927225"/>
          <p14:tracePt t="6514" x="8896350" y="1917700"/>
          <p14:tracePt t="6521" x="8905875" y="1917700"/>
          <p14:tracePt t="6529" x="8905875" y="1908175"/>
          <p14:tracePt t="6541" x="8905875" y="1900238"/>
          <p14:tracePt t="6562" x="8905875" y="1890713"/>
          <p14:tracePt t="6569" x="8905875" y="1882775"/>
          <p14:tracePt t="6582" x="8896350" y="1873250"/>
          <p14:tracePt t="6589" x="8888413" y="1865313"/>
          <p14:tracePt t="6597" x="8869363" y="1855788"/>
          <p14:tracePt t="6603" x="8869363" y="1847850"/>
          <p14:tracePt t="6610" x="8851900" y="1838325"/>
          <p14:tracePt t="6616" x="8843963" y="1828800"/>
          <p14:tracePt t="6623" x="8826500" y="1820863"/>
          <p14:tracePt t="6630" x="8809038" y="1811338"/>
          <p14:tracePt t="6637" x="8799513" y="1811338"/>
          <p14:tracePt t="6645" x="8782050" y="1803400"/>
          <p14:tracePt t="6651" x="8764588" y="1793875"/>
          <p14:tracePt t="6657" x="8755063" y="1793875"/>
          <p14:tracePt t="6665" x="8737600" y="1785938"/>
          <p14:tracePt t="6671" x="8720138" y="1776413"/>
          <p14:tracePt t="6680" x="8702675" y="1776413"/>
          <p14:tracePt t="6684" x="8702675" y="1766888"/>
          <p14:tracePt t="6691" x="8685213" y="1766888"/>
          <p14:tracePt t="6698" x="8666163" y="1758950"/>
          <p14:tracePt t="6705" x="8658225" y="1758950"/>
          <p14:tracePt t="6713" x="8640763" y="1749425"/>
          <p14:tracePt t="6719" x="8623300" y="1749425"/>
          <p14:tracePt t="6725" x="8605838" y="1741488"/>
          <p14:tracePt t="6732" x="8586788" y="1741488"/>
          <p14:tracePt t="6739" x="8569325" y="1741488"/>
          <p14:tracePt t="6747" x="8551863" y="1741488"/>
          <p14:tracePt t="6753" x="8534400" y="1741488"/>
          <p14:tracePt t="6759" x="8516938" y="1741488"/>
          <p14:tracePt t="6766" x="8507413" y="1741488"/>
          <p14:tracePt t="6773" x="8489950" y="1741488"/>
          <p14:tracePt t="6780" x="8472488" y="1741488"/>
          <p14:tracePt t="6787" x="8455025" y="1741488"/>
          <p14:tracePt t="6793" x="8420100" y="1741488"/>
          <p14:tracePt t="6800" x="8402638" y="1749425"/>
          <p14:tracePt t="6807" x="8383588" y="1749425"/>
          <p14:tracePt t="6814" x="8366125" y="1758950"/>
          <p14:tracePt t="6821" x="8358188" y="1758950"/>
          <p14:tracePt t="6829" x="8331200" y="1766888"/>
          <p14:tracePt t="6834" x="8321675" y="1766888"/>
          <p14:tracePt t="6841" x="8286750" y="1766888"/>
          <p14:tracePt t="6848" x="8269288" y="1776413"/>
          <p14:tracePt t="6855" x="8251825" y="1776413"/>
          <p14:tracePt t="6863" x="8234363" y="1785938"/>
          <p14:tracePt t="6868" x="8207375" y="1785938"/>
          <p14:tracePt t="6875" x="8189913" y="1785938"/>
          <p14:tracePt t="6882" x="8172450" y="1793875"/>
          <p14:tracePt t="6889" x="8154988" y="1793875"/>
          <p14:tracePt t="6896" x="8137525" y="1793875"/>
          <p14:tracePt t="6902" x="8118475" y="1803400"/>
          <p14:tracePt t="6909" x="8101013" y="1803400"/>
          <p14:tracePt t="6916" x="8083550" y="1811338"/>
          <p14:tracePt t="6923" x="8066088" y="1811338"/>
          <p14:tracePt t="6937" x="8048625" y="1820863"/>
          <p14:tracePt t="6943" x="8031163" y="1820863"/>
          <p14:tracePt t="6950" x="8021638" y="1828800"/>
          <p14:tracePt t="6957" x="8004175" y="1828800"/>
          <p14:tracePt t="6964" x="7986713" y="1838325"/>
          <p14:tracePt t="6970" x="7977188" y="1838325"/>
          <p14:tracePt t="6978" x="7969250" y="1847850"/>
          <p14:tracePt t="6984" x="7951788" y="1855788"/>
          <p14:tracePt t="7005" x="7942263" y="1855788"/>
          <p14:tracePt t="7013" x="7934325" y="1855788"/>
          <p14:tracePt t="7018" x="7924800" y="1865313"/>
          <p14:tracePt t="7025" x="7915275" y="1865313"/>
          <p14:tracePt t="7032" x="7915275" y="1873250"/>
          <p14:tracePt t="7039" x="7907338" y="1873250"/>
          <p14:tracePt t="7047" x="7897813" y="1882775"/>
          <p14:tracePt t="7059" x="7889875" y="1882775"/>
          <p14:tracePt t="7066" x="7889875" y="1890713"/>
          <p14:tracePt t="7073" x="7880350" y="1890713"/>
          <p14:tracePt t="7079" x="7872413" y="1900238"/>
          <p14:tracePt t="7086" x="7862888" y="1900238"/>
          <p14:tracePt t="7093" x="7853363" y="1900238"/>
          <p14:tracePt t="7100" x="7845425" y="1908175"/>
          <p14:tracePt t="7114" x="7845425" y="1917700"/>
          <p14:tracePt t="7121" x="7827963" y="1927225"/>
          <p14:tracePt t="7128" x="7818438" y="1935163"/>
          <p14:tracePt t="7134" x="7810500" y="1944688"/>
          <p14:tracePt t="7141" x="7800975" y="1944688"/>
          <p14:tracePt t="7147" x="7783513" y="1952625"/>
          <p14:tracePt t="7154" x="7773988" y="1962150"/>
          <p14:tracePt t="7163" x="7773988" y="1970088"/>
          <p14:tracePt t="7168" x="7756525" y="1979613"/>
          <p14:tracePt t="7175" x="7739063" y="1989138"/>
          <p14:tracePt t="7181" x="7721600" y="1997075"/>
          <p14:tracePt t="7188" x="7712075" y="2006600"/>
          <p14:tracePt t="7197" x="7694613" y="2024063"/>
          <p14:tracePt t="7202" x="7677150" y="2032000"/>
          <p14:tracePt t="7209" x="7669213" y="2041525"/>
          <p14:tracePt t="7216" x="7650163" y="2058988"/>
          <p14:tracePt t="7222" x="7642225" y="2068513"/>
          <p14:tracePt t="7229" x="7624763" y="2076450"/>
          <p14:tracePt t="7236" x="7615238" y="2085975"/>
          <p14:tracePt t="7243" x="7607300" y="2093913"/>
          <p14:tracePt t="7249" x="7597775" y="2093913"/>
          <p14:tracePt t="7256" x="7580313" y="2103438"/>
          <p14:tracePt t="7263" x="7562850" y="2103438"/>
          <p14:tracePt t="7270" x="7545388" y="2112963"/>
          <p14:tracePt t="7277" x="7518400" y="2130425"/>
          <p14:tracePt t="7284" x="7483475" y="2138363"/>
          <p14:tracePt t="7291" x="7456488" y="2138363"/>
          <p14:tracePt t="7297" x="7429500" y="2147888"/>
          <p14:tracePt t="7304" x="7404100" y="2147888"/>
          <p14:tracePt t="7312" x="7377113" y="2155825"/>
          <p14:tracePt t="7318" x="7350125" y="2155825"/>
          <p14:tracePt t="7325" x="7324725" y="2155825"/>
          <p14:tracePt t="7331" x="7297738" y="2165350"/>
          <p14:tracePt t="7338" x="7270750" y="2165350"/>
          <p14:tracePt t="7346" x="7235825" y="2173288"/>
          <p14:tracePt t="7352" x="7218363" y="2173288"/>
          <p14:tracePt t="7359" x="7191375" y="2173288"/>
          <p14:tracePt t="7365" x="7173913" y="2173288"/>
          <p14:tracePt t="7372" x="7156450" y="2182813"/>
          <p14:tracePt t="7380" x="7138988" y="2182813"/>
          <p14:tracePt t="7386" x="7121525" y="2182813"/>
          <p14:tracePt t="7393" x="7102475" y="2182813"/>
          <p14:tracePt t="7400" x="7094538" y="2182813"/>
          <p14:tracePt t="7406" x="7077075" y="2182813"/>
          <p14:tracePt t="7413" x="7059613" y="2182813"/>
          <p14:tracePt t="7420" x="7040563" y="2182813"/>
          <p14:tracePt t="7427" x="7023100" y="2182813"/>
          <p14:tracePt t="7434" x="7015163" y="2182813"/>
          <p14:tracePt t="7440" x="6997700" y="2182813"/>
          <p14:tracePt t="7447" x="6980238" y="2182813"/>
          <p14:tracePt t="7454" x="6970713" y="2182813"/>
          <p14:tracePt t="7462" x="6953250" y="2182813"/>
          <p14:tracePt t="7468" x="6935788" y="2182813"/>
          <p14:tracePt t="7475" x="6918325" y="2182813"/>
          <p14:tracePt t="7481" x="6899275" y="2182813"/>
          <p14:tracePt t="7488" x="6881813" y="2182813"/>
          <p14:tracePt t="7496" x="6864350" y="2182813"/>
          <p14:tracePt t="7501" x="6846888" y="2182813"/>
          <p14:tracePt t="7508" x="6829425" y="2182813"/>
          <p14:tracePt t="7515" x="6811963" y="2182813"/>
          <p14:tracePt t="7522" x="6794500" y="2182813"/>
          <p14:tracePt t="7530" x="6767513" y="2182813"/>
          <p14:tracePt t="7536" x="6740525" y="2182813"/>
          <p14:tracePt t="7543" x="6715125" y="2182813"/>
          <p14:tracePt t="7549" x="6678613" y="2182813"/>
          <p14:tracePt t="7556" x="6653213" y="2182813"/>
          <p14:tracePt t="7564" x="6626225" y="2182813"/>
          <p14:tracePt t="7569" x="6599238" y="2182813"/>
          <p14:tracePt t="7577" x="6573838" y="2182813"/>
          <p14:tracePt t="7583" x="6537325" y="2182813"/>
          <p14:tracePt t="7590" x="6519863" y="2173288"/>
          <p14:tracePt t="7597" x="6502400" y="2173288"/>
          <p14:tracePt t="7604" x="6492875" y="2173288"/>
          <p14:tracePt t="7617" x="6484938" y="2173288"/>
          <p14:tracePt t="7624" x="6475413" y="2173288"/>
          <p14:tracePt t="7631" x="6467475" y="2173288"/>
          <p14:tracePt t="7637" x="6457950" y="2165350"/>
          <p14:tracePt t="7646" x="6450013" y="2165350"/>
          <p14:tracePt t="7658" x="6440488" y="2165350"/>
          <p14:tracePt t="7665" x="6430963" y="2165350"/>
          <p14:tracePt t="7672" x="6423025" y="2155825"/>
          <p14:tracePt t="7680" x="6413500" y="2155825"/>
          <p14:tracePt t="7685" x="6405563" y="2147888"/>
          <p14:tracePt t="7699" x="6396038" y="2147888"/>
          <p14:tracePt t="7706" x="6388100" y="2147888"/>
          <p14:tracePt t="7719" x="6378575" y="2147888"/>
          <p14:tracePt t="7727" x="6370638" y="2147888"/>
          <p14:tracePt t="7747" x="6351588" y="2138363"/>
          <p14:tracePt t="7754" x="6343650" y="2138363"/>
          <p14:tracePt t="7774" x="6334125" y="2138363"/>
          <p14:tracePt t="7801" x="6326188" y="2138363"/>
          <p14:tracePt t="7808" x="6316663" y="2138363"/>
          <p14:tracePt t="7821" x="6308725" y="2138363"/>
          <p14:tracePt t="7829" x="6299200" y="2138363"/>
          <p14:tracePt t="7849" x="6289675" y="2138363"/>
          <p14:tracePt t="7862" x="6281738" y="2138363"/>
          <p14:tracePt t="7897" x="6272213" y="2138363"/>
          <p14:tracePt t="7911" x="6264275" y="2138363"/>
          <p14:tracePt t="7930" x="6254750" y="2138363"/>
          <p14:tracePt t="7945" x="6246813" y="2138363"/>
          <p14:tracePt t="7958" x="6237288" y="2138363"/>
          <p14:tracePt t="7979" x="6227763" y="2138363"/>
          <p14:tracePt t="7985" x="6219825" y="2138363"/>
          <p14:tracePt t="7998" x="6210300" y="2147888"/>
          <p14:tracePt t="8005" x="6202363" y="2147888"/>
          <p14:tracePt t="8012" x="6192838" y="2155825"/>
          <p14:tracePt t="8019" x="6184900" y="2155825"/>
          <p14:tracePt t="8033" x="6184900" y="2165350"/>
          <p14:tracePt t="8039" x="6175375" y="2165350"/>
          <p14:tracePt t="8046" x="6167438" y="2173288"/>
          <p14:tracePt t="8053" x="6157913" y="2173288"/>
          <p14:tracePt t="8060" x="6148388" y="2182813"/>
          <p14:tracePt t="8066" x="6140450" y="2182813"/>
          <p14:tracePt t="8073" x="6130925" y="2182813"/>
          <p14:tracePt t="8094" x="6122988" y="2192338"/>
          <p14:tracePt t="8100" x="6113463" y="2192338"/>
          <p14:tracePt t="8114" x="6105525" y="2200275"/>
          <p14:tracePt t="8121" x="6096000" y="2200275"/>
          <p14:tracePt t="8129" x="6086475" y="2209800"/>
          <p14:tracePt t="8141" x="6078538" y="2217738"/>
          <p14:tracePt t="8155" x="6078538" y="2227263"/>
          <p14:tracePt t="8169" x="6069013" y="2227263"/>
          <p14:tracePt t="8182" x="6061075" y="2227263"/>
          <p14:tracePt t="8196" x="6051550" y="2227263"/>
          <p14:tracePt t="8202" x="6051550" y="2235200"/>
          <p14:tracePt t="8244" x="6051550" y="2244725"/>
          <p14:tracePt t="8257" x="6051550" y="2254250"/>
          <p14:tracePt t="8271" x="6051550" y="2262188"/>
          <p14:tracePt t="8291" x="6051550" y="2271713"/>
          <p14:tracePt t="8305" x="6051550" y="2279650"/>
          <p14:tracePt t="8319" x="6061075" y="2289175"/>
          <p14:tracePt t="8332" x="6069013" y="2297113"/>
          <p14:tracePt t="8346" x="6069013" y="2306638"/>
          <p14:tracePt t="8353" x="6078538" y="2316163"/>
          <p14:tracePt t="8366" x="6086475" y="2324100"/>
          <p14:tracePt t="8373" x="6105525" y="2324100"/>
          <p14:tracePt t="8380" x="6113463" y="2333625"/>
          <p14:tracePt t="8386" x="6122988" y="2333625"/>
          <p14:tracePt t="8394" x="6130925" y="2333625"/>
          <p14:tracePt t="8400" x="6140450" y="2341563"/>
          <p14:tracePt t="8407" x="6148388" y="2341563"/>
          <p14:tracePt t="8414" x="6167438" y="2341563"/>
          <p14:tracePt t="8421" x="6175375" y="2341563"/>
          <p14:tracePt t="8429" x="6192838" y="2341563"/>
          <p14:tracePt t="8434" x="6210300" y="2341563"/>
          <p14:tracePt t="8448" x="6227763" y="2341563"/>
          <p14:tracePt t="8455" x="6246813" y="2341563"/>
          <p14:tracePt t="8462" x="6264275" y="2341563"/>
          <p14:tracePt t="8468" x="6272213" y="2341563"/>
          <p14:tracePt t="8475" x="6289675" y="2333625"/>
          <p14:tracePt t="8482" x="6308725" y="2333625"/>
          <p14:tracePt t="8489" x="6316663" y="2333625"/>
          <p14:tracePt t="8496" x="6334125" y="2333625"/>
          <p14:tracePt t="8509" x="6351588" y="2333625"/>
          <p14:tracePt t="8516" x="6361113" y="2324100"/>
          <p14:tracePt t="8523" x="6370638" y="2324100"/>
          <p14:tracePt t="8529" x="6378575" y="2324100"/>
          <p14:tracePt t="8536" x="6396038" y="2324100"/>
          <p14:tracePt t="8550" x="6405563" y="2324100"/>
          <p14:tracePt t="8556" x="6413500" y="2324100"/>
          <p14:tracePt t="8563" x="6423025" y="2324100"/>
          <p14:tracePt t="8570" x="6430963" y="2324100"/>
          <p14:tracePt t="8579" x="6440488" y="2324100"/>
          <p14:tracePt t="8584" x="6450013" y="2324100"/>
          <p14:tracePt t="8597" x="6457950" y="2324100"/>
          <p14:tracePt t="8604" x="6475413" y="2324100"/>
          <p14:tracePt t="8612" x="6484938" y="2324100"/>
          <p14:tracePt t="8618" x="6492875" y="2324100"/>
          <p14:tracePt t="8625" x="6511925" y="2324100"/>
          <p14:tracePt t="8631" x="6519863" y="2324100"/>
          <p14:tracePt t="8645" x="6529388" y="2324100"/>
          <p14:tracePt t="8652" x="6546850" y="2324100"/>
          <p14:tracePt t="8659" x="6554788" y="2324100"/>
          <p14:tracePt t="8665" x="6564313" y="2324100"/>
          <p14:tracePt t="8672" x="6581775" y="2324100"/>
          <p14:tracePt t="8679" x="6591300" y="2324100"/>
          <p14:tracePt t="8686" x="6599238" y="2324100"/>
          <p14:tracePt t="8695" x="6626225" y="2324100"/>
          <p14:tracePt t="8700" x="6653213" y="2324100"/>
          <p14:tracePt t="8706" x="6688138" y="2324100"/>
          <p14:tracePt t="8713" x="6715125" y="2324100"/>
          <p14:tracePt t="8720" x="6740525" y="2324100"/>
          <p14:tracePt t="8729" x="6767513" y="2324100"/>
          <p14:tracePt t="8734" x="6794500" y="2324100"/>
          <p14:tracePt t="8740" x="6811963" y="2324100"/>
          <p14:tracePt t="8747" x="6846888" y="2324100"/>
          <p14:tracePt t="8754" x="6856413" y="2324100"/>
          <p14:tracePt t="8761" x="6873875" y="2324100"/>
          <p14:tracePt t="8768" x="6891338" y="2316163"/>
          <p14:tracePt t="8774" x="6908800" y="2316163"/>
          <p14:tracePt t="8781" x="6926263" y="2316163"/>
          <p14:tracePt t="8788" x="6935788" y="2316163"/>
          <p14:tracePt t="8795" x="6943725" y="2306638"/>
          <p14:tracePt t="8808" x="6953250" y="2306638"/>
          <p14:tracePt t="8815" x="6961188" y="2306638"/>
          <p14:tracePt t="8822" x="6970713" y="2306638"/>
          <p14:tracePt t="8836" x="6980238" y="2297113"/>
          <p14:tracePt t="8845" x="6988175" y="2297113"/>
          <p14:tracePt t="8856" x="6997700" y="2289175"/>
          <p14:tracePt t="8863" x="7005638" y="2289175"/>
          <p14:tracePt t="8870" x="7015163" y="2289175"/>
          <p14:tracePt t="8878" x="7023100" y="2279650"/>
          <p14:tracePt t="8890" x="7032625" y="2279650"/>
          <p14:tracePt t="8897" x="7040563" y="2279650"/>
          <p14:tracePt t="8904" x="7050088" y="2279650"/>
          <p14:tracePt t="8918" x="7059613" y="2279650"/>
          <p14:tracePt t="8924" x="7067550" y="2271713"/>
          <p14:tracePt t="8959" x="7077075" y="2271713"/>
          <p14:tracePt t="8965" x="7085013" y="2271713"/>
          <p14:tracePt t="8979" x="7094538" y="2271713"/>
          <p14:tracePt t="8986" x="7102475" y="2271713"/>
          <p14:tracePt t="8994" x="7112000" y="2271713"/>
          <p14:tracePt t="9006" x="7121525" y="2271713"/>
          <p14:tracePt t="9020" x="7129463" y="2271713"/>
          <p14:tracePt t="9028" x="7138988" y="2271713"/>
          <p14:tracePt t="9033" x="7146925" y="2271713"/>
          <p14:tracePt t="9040" x="7156450" y="2271713"/>
          <p14:tracePt t="9047" x="7164388" y="2271713"/>
          <p14:tracePt t="9053" x="7183438" y="2271713"/>
          <p14:tracePt t="9067" x="7200900" y="2271713"/>
          <p14:tracePt t="9074" x="7218363" y="2271713"/>
          <p14:tracePt t="9081" x="7262813" y="2289175"/>
          <p14:tracePt t="9088" x="7288213" y="2297113"/>
          <p14:tracePt t="9095" x="7332663" y="2306638"/>
          <p14:tracePt t="9101" x="7359650" y="2306638"/>
          <p14:tracePt t="9108" x="7386638" y="2316163"/>
          <p14:tracePt t="9115" x="7429500" y="2324100"/>
          <p14:tracePt t="9122" x="7456488" y="2324100"/>
          <p14:tracePt t="9129" x="7483475" y="2333625"/>
          <p14:tracePt t="9135" x="7508875" y="2333625"/>
          <p14:tracePt t="9143" x="7545388" y="2333625"/>
          <p14:tracePt t="9149" x="7570788" y="2333625"/>
          <p14:tracePt t="9156" x="7589838" y="2333625"/>
          <p14:tracePt t="9162" x="7615238" y="2333625"/>
          <p14:tracePt t="9169" x="7632700" y="2333625"/>
          <p14:tracePt t="9177" x="7659688" y="2333625"/>
          <p14:tracePt t="9183" x="7677150" y="2333625"/>
          <p14:tracePt t="9190" x="7704138" y="2333625"/>
          <p14:tracePt t="9196" x="7721600" y="2324100"/>
          <p14:tracePt t="9203" x="7756525" y="2324100"/>
          <p14:tracePt t="9211" x="7783513" y="2316163"/>
          <p14:tracePt t="9217" x="7810500" y="2316163"/>
          <p14:tracePt t="9224" x="7827963" y="2316163"/>
          <p14:tracePt t="9231" x="7853363" y="2306638"/>
          <p14:tracePt t="9237" x="7872413" y="2306638"/>
          <p14:tracePt t="9245" x="7907338" y="2297113"/>
          <p14:tracePt t="9251" x="7934325" y="2297113"/>
          <p14:tracePt t="9258" x="7959725" y="2297113"/>
          <p14:tracePt t="9265" x="8013700" y="2289175"/>
          <p14:tracePt t="9271" x="8056563" y="2271713"/>
          <p14:tracePt t="9279" x="8093075" y="2271713"/>
          <p14:tracePt t="9285" x="8137525" y="2271713"/>
          <p14:tracePt t="9292" x="8172450" y="2271713"/>
          <p14:tracePt t="9299" x="8216900" y="2271713"/>
          <p14:tracePt t="9305" x="8242300" y="2271713"/>
          <p14:tracePt t="9312" x="8286750" y="2279650"/>
          <p14:tracePt t="9319" x="8313738" y="2279650"/>
          <p14:tracePt t="9327" x="8340725" y="2289175"/>
          <p14:tracePt t="9333" x="8366125" y="2289175"/>
          <p14:tracePt t="9339" x="8393113" y="2289175"/>
          <p14:tracePt t="9346" x="8428038" y="2297113"/>
          <p14:tracePt t="9353" x="8455025" y="2297113"/>
          <p14:tracePt t="9361" x="8482013" y="2306638"/>
          <p14:tracePt t="9367" x="8499475" y="2306638"/>
          <p14:tracePt t="9374" x="8524875" y="2306638"/>
          <p14:tracePt t="9380" x="8543925" y="2306638"/>
          <p14:tracePt t="9387" x="8569325" y="2306638"/>
          <p14:tracePt t="9395" x="8605838" y="2306638"/>
          <p14:tracePt t="9401" x="8631238" y="2306638"/>
          <p14:tracePt t="9408" x="8648700" y="2306638"/>
          <p14:tracePt t="9414" x="8666163" y="2306638"/>
          <p14:tracePt t="9421" x="8685213" y="2306638"/>
          <p14:tracePt t="9435" x="8710613" y="2306638"/>
          <p14:tracePt t="9442" x="8728075" y="2306638"/>
          <p14:tracePt t="9448" x="8747125" y="2306638"/>
          <p14:tracePt t="9455" x="8764588" y="2306638"/>
          <p14:tracePt t="9462" x="8782050" y="2306638"/>
          <p14:tracePt t="9469" x="8809038" y="2306638"/>
          <p14:tracePt t="9477" x="8851900" y="2306638"/>
          <p14:tracePt t="9483" x="8888413" y="2316163"/>
          <p14:tracePt t="9489" x="8950325" y="2316163"/>
          <p14:tracePt t="9496" x="8985250" y="2316163"/>
          <p14:tracePt t="9503" x="9012238" y="2316163"/>
          <p14:tracePt t="9511" x="9055100" y="2316163"/>
          <p14:tracePt t="9516" x="9091613" y="2316163"/>
          <p14:tracePt t="9524" x="9117013" y="2316163"/>
          <p14:tracePt t="9530" x="9153525" y="2316163"/>
          <p14:tracePt t="9537" x="9188450" y="2316163"/>
          <p14:tracePt t="9544" x="9232900" y="2316163"/>
          <p14:tracePt t="9550" x="9285288" y="2316163"/>
          <p14:tracePt t="9557" x="9320213" y="2316163"/>
          <p14:tracePt t="9564" x="9374188" y="2316163"/>
          <p14:tracePt t="9571" x="9436100" y="2324100"/>
          <p14:tracePt t="9578" x="9471025" y="2324100"/>
          <p14:tracePt t="9585" x="9523413" y="2341563"/>
          <p14:tracePt t="9592" x="9567863" y="2341563"/>
          <p14:tracePt t="9598" x="9602788" y="2351088"/>
          <p14:tracePt t="9605" x="9629775" y="2351088"/>
          <p14:tracePt t="9612" x="9664700" y="2351088"/>
          <p14:tracePt t="9618" x="9682163" y="2351088"/>
          <p14:tracePt t="9632" x="9701213" y="2351088"/>
          <p14:tracePt t="9639" x="9709150" y="2351088"/>
          <p14:tracePt t="9653" x="9718675" y="2351088"/>
          <p14:tracePt t="9661" x="9726613" y="2351088"/>
          <p14:tracePt t="9666" x="9736138" y="2351088"/>
          <p14:tracePt t="9673" x="9744075" y="2351088"/>
          <p14:tracePt t="9680" x="9753600" y="2351088"/>
          <p14:tracePt t="9687" x="9763125" y="2351088"/>
          <p14:tracePt t="9693" x="9771063" y="2351088"/>
          <p14:tracePt t="9700" x="9780588" y="2351088"/>
          <p14:tracePt t="9707" x="9798050" y="2351088"/>
          <p14:tracePt t="9714" x="9805988" y="2351088"/>
          <p14:tracePt t="9728" x="9815513" y="2351088"/>
          <p14:tracePt t="9734" x="9832975" y="2351088"/>
          <p14:tracePt t="9748" x="9842500" y="2351088"/>
          <p14:tracePt t="9755" x="9850438" y="2351088"/>
          <p14:tracePt t="9762" x="9859963" y="2351088"/>
          <p14:tracePt t="9769" x="9867900" y="2351088"/>
          <p14:tracePt t="9782" x="9877425" y="2351088"/>
          <p14:tracePt t="9789" x="9877425" y="2359025"/>
          <p14:tracePt t="9795" x="9885363" y="2359025"/>
          <p14:tracePt t="9802" x="9894888" y="2359025"/>
          <p14:tracePt t="9811" x="9904413" y="2359025"/>
          <p14:tracePt t="9816" x="9912350" y="2359025"/>
          <p14:tracePt t="9844" x="9921875" y="2359025"/>
          <p14:tracePt t="9857" x="9929813" y="2359025"/>
          <p14:tracePt t="9871" x="9939338" y="2359025"/>
          <p14:tracePt t="10095" x="9929813" y="2359025"/>
          <p14:tracePt t="10102" x="9921875" y="2359025"/>
          <p14:tracePt t="10116" x="9912350" y="2351088"/>
          <p14:tracePt t="10122" x="9904413" y="2351088"/>
          <p14:tracePt t="10129" x="9894888" y="2351088"/>
          <p14:tracePt t="10136" x="9877425" y="2341563"/>
          <p14:tracePt t="10143" x="9867900" y="2341563"/>
          <p14:tracePt t="10150" x="9859963" y="2341563"/>
          <p14:tracePt t="10156" x="9859963" y="2333625"/>
          <p14:tracePt t="10163" x="9842500" y="2333625"/>
          <p14:tracePt t="10170" x="9832975" y="2324100"/>
          <p14:tracePt t="10177" x="9825038" y="2324100"/>
          <p14:tracePt t="10184" x="9815513" y="2324100"/>
          <p14:tracePt t="10190" x="9798050" y="2316163"/>
          <p14:tracePt t="10204" x="9780588" y="2306638"/>
          <p14:tracePt t="10211" x="9763125" y="2306638"/>
          <p14:tracePt t="10218" x="9753600" y="2306638"/>
          <p14:tracePt t="10225" x="9736138" y="2297113"/>
          <p14:tracePt t="10231" x="9726613" y="2297113"/>
          <p14:tracePt t="10238" x="9718675" y="2297113"/>
          <p14:tracePt t="10245" x="9701213" y="2297113"/>
          <p14:tracePt t="10252" x="9701213" y="2289175"/>
          <p14:tracePt t="10260" x="9691688" y="2289175"/>
          <p14:tracePt t="10265" x="9682163" y="2289175"/>
          <p14:tracePt t="10272" x="9664700" y="2279650"/>
          <p14:tracePt t="10279" x="9656763" y="2279650"/>
          <p14:tracePt t="10286" x="9639300" y="2271713"/>
          <p14:tracePt t="10294" x="9612313" y="2271713"/>
          <p14:tracePt t="10300" x="9585325" y="2271713"/>
          <p14:tracePt t="10306" x="9559925" y="2271713"/>
          <p14:tracePt t="10313" x="9515475" y="2271713"/>
          <p14:tracePt t="10320" x="9478963" y="2271713"/>
          <p14:tracePt t="10327" x="9436100" y="2262188"/>
          <p14:tracePt t="10334" x="9382125" y="2262188"/>
          <p14:tracePt t="10340" x="9329738" y="2262188"/>
          <p14:tracePt t="10347" x="9275763" y="2262188"/>
          <p14:tracePt t="10354" x="9178925" y="2244725"/>
          <p14:tracePt t="10361" x="9091613" y="2235200"/>
          <p14:tracePt t="10367" x="8993188" y="2209800"/>
          <p14:tracePt t="10375" x="8905875" y="2192338"/>
          <p14:tracePt t="10381" x="8834438" y="2182813"/>
          <p14:tracePt t="10388" x="8755063" y="2165350"/>
          <p14:tracePt t="10395" x="8702675" y="2165350"/>
          <p14:tracePt t="10401" x="8648700" y="2165350"/>
          <p14:tracePt t="10410" x="8596313" y="2165350"/>
          <p14:tracePt t="10415" x="8551863" y="2165350"/>
          <p14:tracePt t="10422" x="8516938" y="2165350"/>
          <p14:tracePt t="10429" x="8472488" y="2165350"/>
          <p14:tracePt t="10436" x="8437563" y="2173288"/>
          <p14:tracePt t="10442" x="8393113" y="2173288"/>
          <p14:tracePt t="10450" x="8366125" y="2173288"/>
          <p14:tracePt t="10456" x="8348663" y="2173288"/>
          <p14:tracePt t="10463" x="8321675" y="2173288"/>
          <p14:tracePt t="10470" x="8296275" y="2173288"/>
          <p14:tracePt t="10477" x="8259763" y="2173288"/>
          <p14:tracePt t="10483" x="8234363" y="2173288"/>
          <p14:tracePt t="10490" x="8199438" y="2182813"/>
          <p14:tracePt t="10497" x="8154988" y="2182813"/>
          <p14:tracePt t="10503" x="8118475" y="2182813"/>
          <p14:tracePt t="10511" x="8048625" y="2182813"/>
          <p14:tracePt t="10517" x="7977188" y="2182813"/>
          <p14:tracePt t="10524" x="7907338" y="2182813"/>
          <p14:tracePt t="10531" x="7835900" y="2182813"/>
          <p14:tracePt t="10538" x="7739063" y="2192338"/>
          <p14:tracePt t="10545" x="7669213" y="2209800"/>
          <p14:tracePt t="10551" x="7607300" y="2217738"/>
          <p14:tracePt t="10560" x="7535863" y="2227263"/>
          <p14:tracePt t="10565" x="7473950" y="2254250"/>
          <p14:tracePt t="10572" x="7439025" y="2262188"/>
          <p14:tracePt t="10579" x="7394575" y="2271713"/>
          <p14:tracePt t="10585" x="7350125" y="2279650"/>
          <p14:tracePt t="10593" x="7315200" y="2297113"/>
          <p14:tracePt t="10599" x="7280275" y="2297113"/>
          <p14:tracePt t="10606" x="7243763" y="2306638"/>
          <p14:tracePt t="10613" x="7218363" y="2306638"/>
          <p14:tracePt t="10619" x="7173913" y="2306638"/>
          <p14:tracePt t="10627" x="7138988" y="2306638"/>
          <p14:tracePt t="10633" x="7102475" y="2306638"/>
          <p14:tracePt t="10640" x="7067550" y="2306638"/>
          <p14:tracePt t="10646" x="7040563" y="2306638"/>
          <p14:tracePt t="10653" x="7005638" y="2316163"/>
          <p14:tracePt t="10660" x="6970713" y="2316163"/>
          <p14:tracePt t="10667" x="6953250" y="2316163"/>
          <p14:tracePt t="10674" x="6926263" y="2316163"/>
          <p14:tracePt t="10681" x="6908800" y="2316163"/>
          <p14:tracePt t="10687" x="6881813" y="2316163"/>
          <p14:tracePt t="10694" x="6864350" y="2316163"/>
          <p14:tracePt t="10701" x="6837363" y="2316163"/>
          <p14:tracePt t="10709" x="6819900" y="2316163"/>
          <p14:tracePt t="10715" x="6784975" y="2316163"/>
          <p14:tracePt t="10721" x="6757988" y="2316163"/>
          <p14:tracePt t="10728" x="6732588" y="2316163"/>
          <p14:tracePt t="10735" x="6705600" y="2316163"/>
          <p14:tracePt t="10743" x="6661150" y="2316163"/>
          <p14:tracePt t="10749" x="6634163" y="2306638"/>
          <p14:tracePt t="10755" x="6608763" y="2306638"/>
          <p14:tracePt t="10762" x="6581775" y="2297113"/>
          <p14:tracePt t="10769" x="6564313" y="2297113"/>
          <p14:tracePt t="10777" x="6529388" y="2297113"/>
          <p14:tracePt t="10789" x="6511925" y="2297113"/>
          <p14:tracePt t="10796" x="6502400" y="2297113"/>
          <p14:tracePt t="10803" x="6492875" y="2297113"/>
          <p14:tracePt t="10810" x="6484938" y="2297113"/>
          <p14:tracePt t="10817" x="6467475" y="2297113"/>
          <p14:tracePt t="10823" x="6457950" y="2297113"/>
          <p14:tracePt t="10837" x="6450013" y="2297113"/>
          <p14:tracePt t="10844" x="6430963" y="2289175"/>
          <p14:tracePt t="10851" x="6423025" y="2289175"/>
          <p14:tracePt t="10860" x="6413500" y="2289175"/>
          <p14:tracePt t="10864" x="6396038" y="2289175"/>
          <p14:tracePt t="10871" x="6378575" y="2289175"/>
          <p14:tracePt t="10885" x="6361113" y="2289175"/>
          <p14:tracePt t="10893" x="6351588" y="2289175"/>
          <p14:tracePt t="10898" x="6343650" y="2289175"/>
          <p14:tracePt t="10905" x="6334125" y="2289175"/>
          <p14:tracePt t="10912" x="6316663" y="2289175"/>
          <p14:tracePt t="10927" x="6299200" y="2289175"/>
          <p14:tracePt t="10932" x="6272213" y="2289175"/>
          <p14:tracePt t="10939" x="6237288" y="2289175"/>
          <p14:tracePt t="10946" x="6202363" y="2289175"/>
          <p14:tracePt t="10953" x="6157913" y="2289175"/>
          <p14:tracePt t="10960" x="6122988" y="2289175"/>
          <p14:tracePt t="10967" x="6061075" y="2297113"/>
          <p14:tracePt t="10973" x="6034088" y="2306638"/>
          <p14:tracePt t="10980" x="5989638" y="2306638"/>
          <p14:tracePt t="10994" x="5927725" y="2324100"/>
          <p14:tracePt t="11000" x="5892800" y="2324100"/>
          <p14:tracePt t="11008" x="5865813" y="2324100"/>
          <p14:tracePt t="11014" x="5848350" y="2333625"/>
          <p14:tracePt t="11021" x="5840413" y="2333625"/>
          <p14:tracePt t="11028" x="5830888" y="2333625"/>
          <p14:tracePt t="11043" x="5821363" y="2333625"/>
          <p14:tracePt t="11062" x="5813425" y="2333625"/>
          <p14:tracePt t="11077" x="5803900" y="2333625"/>
          <p14:tracePt t="11096" x="5795963" y="2333625"/>
          <p14:tracePt t="11218" x="5803900" y="2333625"/>
          <p14:tracePt t="11226" x="5813425" y="2333625"/>
          <p14:tracePt t="11239" x="5821363" y="2333625"/>
          <p14:tracePt t="11246" x="5830888" y="2333625"/>
          <p14:tracePt t="11252" x="5840413" y="2333625"/>
          <p14:tracePt t="11260" x="5848350" y="2333625"/>
          <p14:tracePt t="11266" x="5865813" y="2333625"/>
          <p14:tracePt t="11273" x="5883275" y="2333625"/>
          <p14:tracePt t="11280" x="5902325" y="2333625"/>
          <p14:tracePt t="11286" x="5927725" y="2333625"/>
          <p14:tracePt t="11293" x="5945188" y="2324100"/>
          <p14:tracePt t="11300" x="5972175" y="2324100"/>
          <p14:tracePt t="11307" x="5989638" y="2316163"/>
          <p14:tracePt t="11314" x="6024563" y="2316163"/>
          <p14:tracePt t="11321" x="6043613" y="2306638"/>
          <p14:tracePt t="11327" x="6069013" y="2297113"/>
          <p14:tracePt t="11334" x="6086475" y="2289175"/>
          <p14:tracePt t="11342" x="6105525" y="2289175"/>
          <p14:tracePt t="11348" x="6122988" y="2279650"/>
          <p14:tracePt t="11354" x="6140450" y="2279650"/>
          <p14:tracePt t="11361" x="6157913" y="2271713"/>
          <p14:tracePt t="11368" x="6167438" y="2271713"/>
          <p14:tracePt t="11375" x="6184900" y="2262188"/>
          <p14:tracePt t="11382" x="6192838" y="2262188"/>
          <p14:tracePt t="11395" x="6202363" y="2254250"/>
          <p14:tracePt t="11409" x="6210300" y="2254250"/>
          <p14:tracePt t="11416" x="6219825" y="2254250"/>
          <p14:tracePt t="11423" x="6227763" y="2254250"/>
          <p14:tracePt t="11429" x="6237288" y="2244725"/>
          <p14:tracePt t="11443" x="6246813" y="2235200"/>
          <p14:tracePt t="11457" x="6254750" y="2227263"/>
          <p14:tracePt t="11463" x="6272213" y="2227263"/>
          <p14:tracePt t="11470" x="6281738" y="2217738"/>
          <p14:tracePt t="11477" x="6289675" y="2217738"/>
          <p14:tracePt t="11484" x="6299200" y="2217738"/>
          <p14:tracePt t="11492" x="6308725" y="2209800"/>
          <p14:tracePt t="11497" x="6316663" y="2209800"/>
          <p14:tracePt t="11504" x="6326188" y="2200275"/>
          <p14:tracePt t="11511" x="6334125" y="2200275"/>
          <p14:tracePt t="11518" x="6351588" y="2200275"/>
          <p14:tracePt t="11526" x="6361113" y="2200275"/>
          <p14:tracePt t="11531" x="6370638" y="2200275"/>
          <p14:tracePt t="11538" x="6388100" y="2200275"/>
          <p14:tracePt t="11545" x="6396038" y="2200275"/>
          <p14:tracePt t="11552" x="6413500" y="2192338"/>
          <p14:tracePt t="11559" x="6430963" y="2192338"/>
          <p14:tracePt t="11565" x="6450013" y="2182813"/>
          <p14:tracePt t="11572" x="6457950" y="2182813"/>
          <p14:tracePt t="11579" x="6475413" y="2182813"/>
          <p14:tracePt t="11586" x="6492875" y="2182813"/>
          <p14:tracePt t="11593" x="6519863" y="2182813"/>
          <p14:tracePt t="11599" x="6537325" y="2173288"/>
          <p14:tracePt t="11607" x="6564313" y="2173288"/>
          <p14:tracePt t="11613" x="6581775" y="2155825"/>
          <p14:tracePt t="11620" x="6608763" y="2155825"/>
          <p14:tracePt t="11627" x="6626225" y="2147888"/>
          <p14:tracePt t="11633" x="6661150" y="2138363"/>
          <p14:tracePt t="11641" x="6678613" y="2130425"/>
          <p14:tracePt t="11647" x="6696075" y="2130425"/>
          <p14:tracePt t="11654" x="6715125" y="2120900"/>
          <p14:tracePt t="11661" x="6732588" y="2120900"/>
          <p14:tracePt t="11667" x="6757988" y="2112963"/>
          <p14:tracePt t="11675" x="6777038" y="2103438"/>
          <p14:tracePt t="11681" x="6784975" y="2103438"/>
          <p14:tracePt t="11688" x="6802438" y="2093913"/>
          <p14:tracePt t="11695" x="6819900" y="2093913"/>
          <p14:tracePt t="11701" x="6837363" y="2085975"/>
          <p14:tracePt t="11709" x="6856413" y="2085975"/>
          <p14:tracePt t="11715" x="6856413" y="2076450"/>
          <p14:tracePt t="11722" x="6864350" y="2076450"/>
          <p14:tracePt t="11729" x="6873875" y="2076450"/>
          <p14:tracePt t="11736" x="6891338" y="2068513"/>
          <p14:tracePt t="11742" x="6899275" y="2068513"/>
          <p14:tracePt t="11749" x="6908800" y="2068513"/>
          <p14:tracePt t="11756" x="6918325" y="2068513"/>
          <p14:tracePt t="11763" x="6918325" y="2058988"/>
          <p14:tracePt t="11770" x="6926263" y="2058988"/>
          <p14:tracePt t="11776" x="6935788" y="2058988"/>
          <p14:tracePt t="11783" x="6953250" y="2051050"/>
          <p14:tracePt t="11791" x="6961188" y="2051050"/>
          <p14:tracePt t="11797" x="6970713" y="2051050"/>
          <p14:tracePt t="11803" x="6988175" y="2041525"/>
          <p14:tracePt t="11810" x="6997700" y="2041525"/>
          <p14:tracePt t="11825" x="7005638" y="2032000"/>
          <p14:tracePt t="11831" x="7023100" y="2032000"/>
          <p14:tracePt t="11838" x="7032625" y="2032000"/>
          <p14:tracePt t="11844" x="7050088" y="2024063"/>
          <p14:tracePt t="11851" x="7067550" y="2024063"/>
          <p14:tracePt t="11859" x="7077075" y="2014538"/>
          <p14:tracePt t="11865" x="7085013" y="2014538"/>
          <p14:tracePt t="11871" x="7102475" y="2014538"/>
          <p14:tracePt t="11878" x="7112000" y="2014538"/>
          <p14:tracePt t="11885" x="7129463" y="2014538"/>
          <p14:tracePt t="11892" x="7146925" y="2014538"/>
          <p14:tracePt t="11899" x="7164388" y="2006600"/>
          <p14:tracePt t="11906" x="7173913" y="2006600"/>
          <p14:tracePt t="11912" x="7191375" y="2006600"/>
          <p14:tracePt t="11919" x="7200900" y="2006600"/>
          <p14:tracePt t="11926" x="7218363" y="2006600"/>
          <p14:tracePt t="11933" x="7235825" y="2006600"/>
          <p14:tracePt t="11940" x="7253288" y="2006600"/>
          <p14:tracePt t="11946" x="7270750" y="2006600"/>
          <p14:tracePt t="11953" x="7297738" y="2006600"/>
          <p14:tracePt t="11960" x="7332663" y="2006600"/>
          <p14:tracePt t="11967" x="7359650" y="2006600"/>
          <p14:tracePt t="11975" x="7377113" y="2006600"/>
          <p14:tracePt t="11981" x="7386638" y="2006600"/>
          <p14:tracePt t="11987" x="7394575" y="2006600"/>
          <p14:tracePt t="11994" x="7412038" y="2006600"/>
          <p14:tracePt t="12001" x="7421563" y="2006600"/>
          <p14:tracePt t="12009" x="7439025" y="2006600"/>
          <p14:tracePt t="12015" x="7456488" y="2006600"/>
          <p14:tracePt t="12021" x="7473950" y="2006600"/>
          <p14:tracePt t="12028" x="7483475" y="2006600"/>
          <p14:tracePt t="12035" x="7491413" y="2006600"/>
          <p14:tracePt t="12042" x="7500938" y="2006600"/>
          <p14:tracePt t="12049" x="7518400" y="2006600"/>
          <p14:tracePt t="12056" x="7527925" y="2006600"/>
          <p14:tracePt t="12062" x="7545388" y="2006600"/>
          <p14:tracePt t="12069" x="7562850" y="2006600"/>
          <p14:tracePt t="12076" x="7570788" y="2006600"/>
          <p14:tracePt t="12083" x="7580313" y="2006600"/>
          <p14:tracePt t="12090" x="7597775" y="2006600"/>
          <p14:tracePt t="12096" x="7607300" y="2006600"/>
          <p14:tracePt t="12103" x="7615238" y="2006600"/>
          <p14:tracePt t="12110" x="7632700" y="2006600"/>
          <p14:tracePt t="12117" x="7650163" y="2006600"/>
          <p14:tracePt t="12125" x="7659688" y="2006600"/>
          <p14:tracePt t="12137" x="7669213" y="2006600"/>
          <p14:tracePt t="12144" x="7686675" y="2006600"/>
          <p14:tracePt t="12151" x="7704138" y="2006600"/>
          <p14:tracePt t="12159" x="7721600" y="2006600"/>
          <p14:tracePt t="12165" x="7731125" y="2006600"/>
          <p14:tracePt t="12171" x="7748588" y="2006600"/>
          <p14:tracePt t="12178" x="7766050" y="2006600"/>
          <p14:tracePt t="12185" x="7773988" y="2006600"/>
          <p14:tracePt t="12192" x="7783513" y="2006600"/>
          <p14:tracePt t="12199" x="7800975" y="2014538"/>
          <p14:tracePt t="12206" x="7810500" y="2014538"/>
          <p14:tracePt t="12212" x="7827963" y="2024063"/>
          <p14:tracePt t="12219" x="7845425" y="2024063"/>
          <p14:tracePt t="12227" x="7862888" y="2024063"/>
          <p14:tracePt t="12233" x="7872413" y="2032000"/>
          <p14:tracePt t="12240" x="7880350" y="2032000"/>
          <p14:tracePt t="12246" x="7897813" y="2041525"/>
          <p14:tracePt t="12260" x="7907338" y="2051050"/>
          <p14:tracePt t="12267" x="7924800" y="2051050"/>
          <p14:tracePt t="12275" x="7934325" y="2058988"/>
          <p14:tracePt t="12280" x="7942263" y="2058988"/>
          <p14:tracePt t="12287" x="7951788" y="2068513"/>
          <p14:tracePt t="12294" x="7959725" y="2068513"/>
          <p14:tracePt t="12301" x="7969250" y="2068513"/>
          <p14:tracePt t="12309" x="7977188" y="2068513"/>
          <p14:tracePt t="12314" x="7986713" y="2076450"/>
          <p14:tracePt t="12321" x="8004175" y="2076450"/>
          <p14:tracePt t="12328" x="8013700" y="2085975"/>
          <p14:tracePt t="12335" x="8021638" y="2085975"/>
          <p14:tracePt t="12342" x="8031163" y="2085975"/>
          <p14:tracePt t="12348" x="8039100" y="2093913"/>
          <p14:tracePt t="12355" x="8048625" y="2093913"/>
          <p14:tracePt t="12362" x="8056563" y="2103438"/>
          <p14:tracePt t="12369" x="8075613" y="2103438"/>
          <p14:tracePt t="12376" x="8083550" y="2112963"/>
          <p14:tracePt t="12391" x="8093075" y="2112963"/>
          <p14:tracePt t="12396" x="8110538" y="2112963"/>
          <p14:tracePt t="12403" x="8128000" y="2112963"/>
          <p14:tracePt t="12410" x="8137525" y="2112963"/>
          <p14:tracePt t="12417" x="8145463" y="2112963"/>
          <p14:tracePt t="12425" x="8162925" y="2112963"/>
          <p14:tracePt t="12437" x="8180388" y="2112963"/>
          <p14:tracePt t="12444" x="8189913" y="2112963"/>
          <p14:tracePt t="12451" x="8207375" y="2112963"/>
          <p14:tracePt t="12458" x="8224838" y="2112963"/>
          <p14:tracePt t="12464" x="8242300" y="2112963"/>
          <p14:tracePt t="12471" x="8251825" y="2112963"/>
          <p14:tracePt t="12478" x="8259763" y="2112963"/>
          <p14:tracePt t="12484" x="8278813" y="2112963"/>
          <p14:tracePt t="12492" x="8286750" y="2112963"/>
          <p14:tracePt t="12498" x="8304213" y="2112963"/>
          <p14:tracePt t="12505" x="8321675" y="2112963"/>
          <p14:tracePt t="12512" x="8331200" y="2112963"/>
          <p14:tracePt t="12519" x="8348663" y="2112963"/>
          <p14:tracePt t="12526" x="8366125" y="2112963"/>
          <p14:tracePt t="12539" x="8383588" y="2112963"/>
          <p14:tracePt t="12546" x="8402638" y="2112963"/>
          <p14:tracePt t="12553" x="8420100" y="2112963"/>
          <p14:tracePt t="12560" x="8428038" y="2112963"/>
          <p14:tracePt t="12566" x="8445500" y="2112963"/>
          <p14:tracePt t="12575" x="8462963" y="2112963"/>
          <p14:tracePt t="12582" x="8472488" y="2112963"/>
          <p14:tracePt t="12586" x="8489950" y="2112963"/>
          <p14:tracePt t="12593" x="8524875" y="2112963"/>
          <p14:tracePt t="12600" x="8543925" y="2112963"/>
          <p14:tracePt t="12608" x="8569325" y="2112963"/>
          <p14:tracePt t="12614" x="8596313" y="2112963"/>
          <p14:tracePt t="12621" x="8613775" y="2120900"/>
          <p14:tracePt t="12627" x="8640763" y="2120900"/>
          <p14:tracePt t="12634" x="8658225" y="2120900"/>
          <p14:tracePt t="12642" x="8685213" y="2120900"/>
          <p14:tracePt t="12648" x="8702675" y="2120900"/>
          <p14:tracePt t="12655" x="8737600" y="2120900"/>
          <p14:tracePt t="12662" x="8755063" y="2130425"/>
          <p14:tracePt t="12668" x="8782050" y="2130425"/>
          <p14:tracePt t="12675" x="8799513" y="2138363"/>
          <p14:tracePt t="12682" x="8826500" y="2138363"/>
          <p14:tracePt t="12689" x="8851900" y="2138363"/>
          <p14:tracePt t="12695" x="8869363" y="2138363"/>
          <p14:tracePt t="12703" x="8896350" y="2138363"/>
          <p14:tracePt t="12709" x="8913813" y="2138363"/>
          <p14:tracePt t="12716" x="8950325" y="2138363"/>
          <p14:tracePt t="12723" x="8958263" y="2138363"/>
          <p14:tracePt t="12730" x="8993188" y="2138363"/>
          <p14:tracePt t="12737" x="9002713" y="2138363"/>
          <p14:tracePt t="12758" x="9047163" y="2138363"/>
          <p14:tracePt t="12764" x="9055100" y="2138363"/>
          <p14:tracePt t="12770" x="9064625" y="2138363"/>
          <p14:tracePt t="12777" x="9082088" y="2138363"/>
          <p14:tracePt t="12784" x="9091613" y="2138363"/>
          <p14:tracePt t="12798" x="9099550" y="2138363"/>
          <p14:tracePt t="12805" x="9109075" y="2138363"/>
          <p14:tracePt t="12811" x="9117013" y="2138363"/>
          <p14:tracePt t="12818" x="9126538" y="2138363"/>
          <p14:tracePt t="12832" x="9134475" y="2138363"/>
          <p14:tracePt t="12852" x="9144000" y="2138363"/>
          <p14:tracePt t="12941" x="9144000" y="2147888"/>
          <p14:tracePt t="13158" x="9144000" y="2155825"/>
          <p14:tracePt t="13165" x="9134475" y="2155825"/>
          <p14:tracePt t="13173" x="9117013" y="2165350"/>
          <p14:tracePt t="13179" x="9091613" y="2173288"/>
          <p14:tracePt t="13186" x="9055100" y="2182813"/>
          <p14:tracePt t="13193" x="9002713" y="2182813"/>
          <p14:tracePt t="13199" x="8950325" y="2200275"/>
          <p14:tracePt t="13207" x="8896350" y="2200275"/>
          <p14:tracePt t="13213" x="8834438" y="2209800"/>
          <p14:tracePt t="13220" x="8764588" y="2209800"/>
          <p14:tracePt t="13226" x="8693150" y="2209800"/>
          <p14:tracePt t="13233" x="8613775" y="2217738"/>
          <p14:tracePt t="13241" x="8561388" y="2217738"/>
          <p14:tracePt t="13247" x="8507413" y="2235200"/>
          <p14:tracePt t="13254" x="8462963" y="2244725"/>
          <p14:tracePt t="13260" x="8428038" y="2244725"/>
          <p14:tracePt t="13267" x="8383588" y="2254250"/>
          <p14:tracePt t="13275" x="8358188" y="2254250"/>
          <p14:tracePt t="13281" x="8331200" y="2254250"/>
          <p14:tracePt t="13288" x="8286750" y="2254250"/>
          <p14:tracePt t="13294" x="8269288" y="2254250"/>
          <p14:tracePt t="13301" x="8242300" y="2254250"/>
          <p14:tracePt t="13308" x="8216900" y="2254250"/>
          <p14:tracePt t="13315" x="8189913" y="2254250"/>
          <p14:tracePt t="13322" x="8154988" y="2244725"/>
          <p14:tracePt t="13329" x="8137525" y="2244725"/>
          <p14:tracePt t="13335" x="8110538" y="2235200"/>
          <p14:tracePt t="13342" x="8093075" y="2235200"/>
          <p14:tracePt t="13349" x="8075613" y="2227263"/>
          <p14:tracePt t="13358" x="8056563" y="2227263"/>
          <p14:tracePt t="13363" x="8031163" y="2227263"/>
          <p14:tracePt t="13369" x="8013700" y="2217738"/>
          <p14:tracePt t="13376" x="8004175" y="2217738"/>
          <p14:tracePt t="13383" x="7996238" y="2217738"/>
          <p14:tracePt t="13391" x="7986713" y="2217738"/>
          <p14:tracePt t="13404" x="7977188" y="2209800"/>
          <p14:tracePt t="13417" x="7969250" y="2209800"/>
          <p14:tracePt t="13424" x="7959725" y="2209800"/>
          <p14:tracePt t="13431" x="7951788" y="2209800"/>
          <p14:tracePt t="13444" x="7942263" y="2209800"/>
          <p14:tracePt t="13451" x="7934325" y="2209800"/>
          <p14:tracePt t="13458" x="7924800" y="2200275"/>
          <p14:tracePt t="13472" x="7915275" y="2192338"/>
          <p14:tracePt t="13478" x="7907338" y="2192338"/>
          <p14:tracePt t="13485" x="7897813" y="2192338"/>
          <p14:tracePt t="13492" x="7889875" y="2192338"/>
          <p14:tracePt t="13499" x="7880350" y="2192338"/>
          <p14:tracePt t="13507" x="7862888" y="2182813"/>
          <p14:tracePt t="13520" x="7853363" y="2182813"/>
          <p14:tracePt t="13526" x="7845425" y="2173288"/>
          <p14:tracePt t="13533" x="7818438" y="2173288"/>
          <p14:tracePt t="13541" x="7800975" y="2165350"/>
          <p14:tracePt t="13546" x="7773988" y="2165350"/>
          <p14:tracePt t="13553" x="7748588" y="2155825"/>
          <p14:tracePt t="13560" x="7712075" y="2155825"/>
          <p14:tracePt t="13567" x="7686675" y="2147888"/>
          <p14:tracePt t="13575" x="7669213" y="2138363"/>
          <p14:tracePt t="13581" x="7642225" y="2138363"/>
          <p14:tracePt t="13587" x="7624763" y="2130425"/>
          <p14:tracePt t="13594" x="7597775" y="2130425"/>
          <p14:tracePt t="13601" x="7570788" y="2120900"/>
          <p14:tracePt t="13608" x="7545388" y="2120900"/>
          <p14:tracePt t="13615" x="7518400" y="2112963"/>
          <p14:tracePt t="13621" x="7491413" y="2112963"/>
          <p14:tracePt t="13628" x="7466013" y="2112963"/>
          <p14:tracePt t="13635" x="7421563" y="2112963"/>
          <p14:tracePt t="13642" x="7386638" y="2112963"/>
          <p14:tracePt t="13649" x="7342188" y="2112963"/>
          <p14:tracePt t="13656" x="7297738" y="2112963"/>
          <p14:tracePt t="13663" x="7270750" y="2112963"/>
          <p14:tracePt t="13669" x="7235825" y="2120900"/>
          <p14:tracePt t="13676" x="7191375" y="2120900"/>
          <p14:tracePt t="13683" x="7164388" y="2130425"/>
          <p14:tracePt t="13691" x="7121525" y="2130425"/>
          <p14:tracePt t="13696" x="7094538" y="2130425"/>
          <p14:tracePt t="13703" x="7067550" y="2130425"/>
          <p14:tracePt t="13710" x="7040563" y="2130425"/>
          <p14:tracePt t="13717" x="7023100" y="2130425"/>
          <p14:tracePt t="13724" x="7005638" y="2130425"/>
          <p14:tracePt t="13740" x="6961188" y="2130425"/>
          <p14:tracePt t="13744" x="6943725" y="2130425"/>
          <p14:tracePt t="13751" x="6926263" y="2130425"/>
          <p14:tracePt t="13757" x="6908800" y="2130425"/>
          <p14:tracePt t="13765" x="6891338" y="2130425"/>
          <p14:tracePt t="13771" x="6873875" y="2130425"/>
          <p14:tracePt t="13778" x="6856413" y="2130425"/>
          <p14:tracePt t="13785" x="6837363" y="2130425"/>
          <p14:tracePt t="13792" x="6819900" y="2130425"/>
          <p14:tracePt t="13806" x="6802438" y="2130425"/>
          <p14:tracePt t="13812" x="6784975" y="2130425"/>
          <p14:tracePt t="13819" x="6767513" y="2130425"/>
          <p14:tracePt t="13825" x="6750050" y="2130425"/>
          <p14:tracePt t="13832" x="6732588" y="2130425"/>
          <p14:tracePt t="13841" x="6715125" y="2130425"/>
          <p14:tracePt t="13846" x="6696075" y="2130425"/>
          <p14:tracePt t="13853" x="6688138" y="2130425"/>
          <p14:tracePt t="13860" x="6678613" y="2130425"/>
          <p14:tracePt t="13866" x="6661150" y="2130425"/>
          <p14:tracePt t="13874" x="6653213" y="2130425"/>
          <p14:tracePt t="13880" x="6634163" y="2130425"/>
          <p14:tracePt t="13887" x="6626225" y="2130425"/>
          <p14:tracePt t="13894" x="6616700" y="2130425"/>
          <p14:tracePt t="13900" x="6608763" y="2130425"/>
          <p14:tracePt t="13907" x="6599238" y="2130425"/>
          <p14:tracePt t="13914" x="6591300" y="2138363"/>
          <p14:tracePt t="13921" x="6581775" y="2138363"/>
          <p14:tracePt t="13928" x="6573838" y="2147888"/>
          <p14:tracePt t="13934" x="6564313" y="2147888"/>
          <p14:tracePt t="13942" x="6554788" y="2147888"/>
          <p14:tracePt t="13948" x="6546850" y="2155825"/>
          <p14:tracePt t="13962" x="6537325" y="2165350"/>
          <p14:tracePt t="13969" x="6529388" y="2165350"/>
          <p14:tracePt t="13982" x="6519863" y="2165350"/>
          <p14:tracePt t="13991" x="6511925" y="2165350"/>
          <p14:tracePt t="13996" x="6502400" y="2165350"/>
          <p14:tracePt t="14003" x="6492875" y="2165350"/>
          <p14:tracePt t="14030" x="6484938" y="2173288"/>
          <p14:tracePt t="14050" x="6475413" y="2173288"/>
          <p14:tracePt t="14132" x="6475413" y="2182813"/>
          <p14:tracePt t="14173" x="6475413" y="2192338"/>
          <p14:tracePt t="14268" x="6475413" y="2200275"/>
          <p14:tracePt t="14275" x="6484938" y="2200275"/>
          <p14:tracePt t="14282" x="6484938" y="2209800"/>
          <p14:tracePt t="14302" x="6492875" y="2209800"/>
          <p14:tracePt t="14316" x="6502400" y="2217738"/>
          <p14:tracePt t="14336" x="6511925" y="2217738"/>
          <p14:tracePt t="14350" x="6519863" y="2217738"/>
          <p14:tracePt t="14370" x="6529388" y="2217738"/>
          <p14:tracePt t="14404" x="6537325" y="2217738"/>
          <p14:tracePt t="14486" x="6529388" y="2217738"/>
          <p14:tracePt t="14506" x="6519863" y="2217738"/>
          <p14:tracePt t="14513" x="6511925" y="2217738"/>
          <p14:tracePt t="14527" x="6502400" y="2217738"/>
          <p14:tracePt t="14534" x="6492875" y="2217738"/>
          <p14:tracePt t="14554" x="6484938" y="2217738"/>
          <p14:tracePt t="14575" x="6475413" y="2217738"/>
          <p14:tracePt t="14589" x="6467475" y="2217738"/>
          <p14:tracePt t="14608" x="6457950" y="2217738"/>
          <p14:tracePt t="14623" x="6450013" y="2217738"/>
          <p14:tracePt t="14636" x="6440488" y="2217738"/>
          <p14:tracePt t="15017" x="6430963" y="2217738"/>
          <p14:tracePt t="15024" x="6430963" y="2209800"/>
          <p14:tracePt t="15030" x="6423025" y="2209800"/>
          <p14:tracePt t="15038" x="6423025" y="2200275"/>
          <p14:tracePt t="15044" x="6413500" y="2192338"/>
          <p14:tracePt t="15051" x="6413500" y="2182813"/>
          <p14:tracePt t="15065" x="6405563" y="2173288"/>
          <p14:tracePt t="15078" x="6396038" y="2173288"/>
          <p14:tracePt t="15085" x="6396038" y="2165350"/>
          <p14:tracePt t="15099" x="6396038" y="2155825"/>
          <p14:tracePt t="15107" x="6396038" y="2147888"/>
          <p14:tracePt t="15112" x="6388100" y="2147888"/>
          <p14:tracePt t="15119" x="6388100" y="2138363"/>
          <p14:tracePt t="15126" x="6378575" y="2130425"/>
          <p14:tracePt t="15139" x="6378575" y="2120900"/>
          <p14:tracePt t="15167" x="6378575" y="2112963"/>
          <p14:tracePt t="15173" x="6370638" y="2103438"/>
          <p14:tracePt t="15188" x="6370638" y="2093913"/>
          <p14:tracePt t="15194" x="6361113" y="2093913"/>
          <p14:tracePt t="15208" x="6361113" y="2085975"/>
          <p14:tracePt t="15214" x="6361113" y="2076450"/>
          <p14:tracePt t="15228" x="6361113" y="2068513"/>
          <p14:tracePt t="15242" x="6351588" y="2068513"/>
          <p14:tracePt t="15256" x="6351588" y="2058988"/>
          <p14:tracePt t="15276" x="6351588" y="2051050"/>
          <p14:tracePt t="15290" x="6351588" y="2041525"/>
          <p14:tracePt t="15303" x="6351588" y="2032000"/>
          <p14:tracePt t="15316" x="6351588" y="2024063"/>
          <p14:tracePt t="15323" x="6343650" y="2024063"/>
          <p14:tracePt t="15337" x="6343650" y="2014538"/>
          <p14:tracePt t="15786" x="6334125" y="2014538"/>
          <p14:tracePt t="16263" x="6334125" y="2006600"/>
          <p14:tracePt t="16270" x="6343650" y="2006600"/>
          <p14:tracePt t="16276" x="6351588" y="2006600"/>
          <p14:tracePt t="16283" x="6361113" y="1997075"/>
          <p14:tracePt t="16290" x="6378575" y="1997075"/>
          <p14:tracePt t="16297" x="6388100" y="1997075"/>
          <p14:tracePt t="16305" x="6388100" y="1989138"/>
          <p14:tracePt t="16310" x="6396038" y="1989138"/>
          <p14:tracePt t="16317" x="6413500" y="1989138"/>
          <p14:tracePt t="16324" x="6430963" y="1989138"/>
          <p14:tracePt t="16331" x="6450013" y="1989138"/>
          <p14:tracePt t="16338" x="6457950" y="1979613"/>
          <p14:tracePt t="16344" x="6484938" y="1979613"/>
          <p14:tracePt t="16351" x="6502400" y="1970088"/>
          <p14:tracePt t="16358" x="6529388" y="1970088"/>
          <p14:tracePt t="16365" x="6554788" y="1962150"/>
          <p14:tracePt t="16373" x="6573838" y="1962150"/>
          <p14:tracePt t="16379" x="6599238" y="1962150"/>
          <p14:tracePt t="16385" x="6634163" y="1952625"/>
          <p14:tracePt t="16392" x="6670675" y="1952625"/>
          <p14:tracePt t="16399" x="6696075" y="1944688"/>
          <p14:tracePt t="16406" x="6732588" y="1944688"/>
          <p14:tracePt t="16412" x="6757988" y="1944688"/>
          <p14:tracePt t="16419" x="6777038" y="1935163"/>
          <p14:tracePt t="16426" x="6784975" y="1935163"/>
          <p14:tracePt t="16433" x="6794500" y="1935163"/>
          <p14:tracePt t="16440" x="6802438" y="1935163"/>
          <p14:tracePt t="16446" x="6811963" y="1935163"/>
          <p14:tracePt t="16454" x="6819900" y="1935163"/>
          <p14:tracePt t="16460" x="6829425" y="1935163"/>
          <p14:tracePt t="16467" x="6846888" y="1935163"/>
          <p14:tracePt t="16474" x="6856413" y="1935163"/>
          <p14:tracePt t="16481" x="6864350" y="1935163"/>
          <p14:tracePt t="16494" x="6881813" y="1935163"/>
          <p14:tracePt t="16501" x="6891338" y="1935163"/>
          <p14:tracePt t="16508" x="6899275" y="1935163"/>
          <p14:tracePt t="16514" x="6918325" y="1935163"/>
          <p14:tracePt t="16521" x="6926263" y="1935163"/>
          <p14:tracePt t="16528" x="6935788" y="1935163"/>
          <p14:tracePt t="16535" x="6953250" y="1935163"/>
          <p14:tracePt t="16542" x="6961188" y="1935163"/>
          <p14:tracePt t="16549" x="6980238" y="1935163"/>
          <p14:tracePt t="16555" x="6997700" y="1935163"/>
          <p14:tracePt t="16562" x="7005638" y="1935163"/>
          <p14:tracePt t="16570" x="7023100" y="1935163"/>
          <p14:tracePt t="16576" x="7032625" y="1935163"/>
          <p14:tracePt t="16582" x="7050088" y="1935163"/>
          <p14:tracePt t="16590" x="7059613" y="1935163"/>
          <p14:tracePt t="16596" x="7077075" y="1935163"/>
          <p14:tracePt t="16604" x="7094538" y="1935163"/>
          <p14:tracePt t="16610" x="7102475" y="1935163"/>
          <p14:tracePt t="16617" x="7121525" y="1935163"/>
          <p14:tracePt t="16623" x="7138988" y="1935163"/>
          <p14:tracePt t="16631" x="7146925" y="1935163"/>
          <p14:tracePt t="16639" x="7164388" y="1935163"/>
          <p14:tracePt t="16644" x="7183438" y="1935163"/>
          <p14:tracePt t="16651" x="7218363" y="1935163"/>
          <p14:tracePt t="16657" x="7270750" y="1935163"/>
          <p14:tracePt t="16665" x="7305675" y="1935163"/>
          <p14:tracePt t="16671" x="7350125" y="1935163"/>
          <p14:tracePt t="16678" x="7386638" y="1944688"/>
          <p14:tracePt t="16685" x="7412038" y="1944688"/>
          <p14:tracePt t="16691" x="7446963" y="1952625"/>
          <p14:tracePt t="16699" x="7483475" y="1952625"/>
          <p14:tracePt t="16706" x="7527925" y="1952625"/>
          <p14:tracePt t="16712" x="7553325" y="1962150"/>
          <p14:tracePt t="16719" x="7597775" y="1962150"/>
          <p14:tracePt t="16726" x="7624763" y="1979613"/>
          <p14:tracePt t="16740" x="7677150" y="1989138"/>
          <p14:tracePt t="16746" x="7694613" y="1997075"/>
          <p14:tracePt t="16753" x="7712075" y="1997075"/>
          <p14:tracePt t="16760" x="7748588" y="2006600"/>
          <p14:tracePt t="16766" x="7756525" y="2006600"/>
          <p14:tracePt t="16773" x="7793038" y="2014538"/>
          <p14:tracePt t="16780" x="7810500" y="2014538"/>
          <p14:tracePt t="16788" x="7827963" y="2014538"/>
          <p14:tracePt t="16794" x="7845425" y="2024063"/>
          <p14:tracePt t="16801" x="7862888" y="2024063"/>
          <p14:tracePt t="16807" x="7880350" y="2024063"/>
          <p14:tracePt t="16814" x="7889875" y="2024063"/>
          <p14:tracePt t="16822" x="7897813" y="2024063"/>
          <p14:tracePt t="16828" x="7915275" y="2024063"/>
          <p14:tracePt t="16834" x="7934325" y="2024063"/>
          <p14:tracePt t="16841" x="7951788" y="2024063"/>
          <p14:tracePt t="16848" x="7969250" y="2024063"/>
          <p14:tracePt t="16855" x="7986713" y="2024063"/>
          <p14:tracePt t="16862" x="8013700" y="2024063"/>
          <p14:tracePt t="16869" x="8031163" y="2024063"/>
          <p14:tracePt t="16875" x="8048625" y="2024063"/>
          <p14:tracePt t="16882" x="8066088" y="2024063"/>
          <p14:tracePt t="16889" x="8083550" y="2024063"/>
          <p14:tracePt t="16896" x="8101013" y="2024063"/>
          <p14:tracePt t="16905" x="8110538" y="2014538"/>
          <p14:tracePt t="16909" x="8128000" y="2014538"/>
          <p14:tracePt t="16916" x="8137525" y="2006600"/>
          <p14:tracePt t="16923" x="8154988" y="2006600"/>
          <p14:tracePt t="16930" x="8172450" y="2006600"/>
          <p14:tracePt t="16938" x="8189913" y="1997075"/>
          <p14:tracePt t="16944" x="8199438" y="1997075"/>
          <p14:tracePt t="16950" x="8216900" y="1997075"/>
          <p14:tracePt t="16957" x="8234363" y="1997075"/>
          <p14:tracePt t="16964" x="8251825" y="1997075"/>
          <p14:tracePt t="16977" x="8269288" y="1997075"/>
          <p14:tracePt t="16985" x="8286750" y="1989138"/>
          <p14:tracePt t="16991" x="8296275" y="1989138"/>
          <p14:tracePt t="16998" x="8304213" y="1989138"/>
          <p14:tracePt t="17005" x="8313738" y="1989138"/>
          <p14:tracePt t="17012" x="8321675" y="1989138"/>
          <p14:tracePt t="17019" x="8331200" y="1989138"/>
          <p14:tracePt t="17039" x="8340725" y="1989138"/>
          <p14:tracePt t="18455" x="8313738" y="1989138"/>
          <p14:tracePt t="18461" x="8278813" y="1989138"/>
          <p14:tracePt t="18469" x="8251825" y="1989138"/>
          <p14:tracePt t="18475" x="8216900" y="1989138"/>
          <p14:tracePt t="18482" x="8172450" y="1997075"/>
          <p14:tracePt t="18489" x="8137525" y="1997075"/>
          <p14:tracePt t="18496" x="8093075" y="1997075"/>
          <p14:tracePt t="18503" x="8066088" y="1997075"/>
          <p14:tracePt t="18509" x="8021638" y="1997075"/>
          <p14:tracePt t="18516" x="7986713" y="1997075"/>
          <p14:tracePt t="18523" x="7924800" y="1989138"/>
          <p14:tracePt t="18530" x="7872413" y="1989138"/>
          <p14:tracePt t="18537" x="7818438" y="1989138"/>
          <p14:tracePt t="18543" x="7756525" y="1962150"/>
          <p14:tracePt t="18550" x="7686675" y="1952625"/>
          <p14:tracePt t="18557" x="7624763" y="1944688"/>
          <p14:tracePt t="18564" x="7562850" y="1917700"/>
          <p14:tracePt t="18570" x="7508875" y="1917700"/>
          <p14:tracePt t="18577" x="7456488" y="1890713"/>
          <p14:tracePt t="18584" x="7394575" y="1882775"/>
          <p14:tracePt t="18591" x="7332663" y="1865313"/>
          <p14:tracePt t="18598" x="7297738" y="1847850"/>
          <p14:tracePt t="18604" x="7235825" y="1838325"/>
          <p14:tracePt t="18611" x="7191375" y="1828800"/>
          <p14:tracePt t="18620" x="7156450" y="1811338"/>
          <p14:tracePt t="18625" x="7121525" y="1803400"/>
          <p14:tracePt t="18632" x="7067550" y="1803400"/>
          <p14:tracePt t="18638" x="7032625" y="1793875"/>
          <p14:tracePt t="18645" x="6988175" y="1793875"/>
          <p14:tracePt t="18653" x="6935788" y="1793875"/>
          <p14:tracePt t="18659" x="6899275" y="1785938"/>
          <p14:tracePt t="18666" x="6829425" y="1785938"/>
          <p14:tracePt t="18673" x="6750050" y="1785938"/>
          <p14:tracePt t="18679" x="6678613" y="1785938"/>
          <p14:tracePt t="18687" x="6608763" y="1785938"/>
          <p14:tracePt t="18693" x="6537325" y="1776413"/>
          <p14:tracePt t="18700" x="6450013" y="1776413"/>
          <p14:tracePt t="18707" x="6370638" y="1776413"/>
          <p14:tracePt t="18713" x="6299200" y="1785938"/>
          <p14:tracePt t="18720" x="6227763" y="1785938"/>
          <p14:tracePt t="18727" x="6148388" y="1803400"/>
          <p14:tracePt t="18734" x="6096000" y="1820863"/>
          <p14:tracePt t="18741" x="6034088" y="1838325"/>
          <p14:tracePt t="18754" x="5919788" y="1855788"/>
          <p14:tracePt t="18761" x="5865813" y="1873250"/>
          <p14:tracePt t="18768" x="5821363" y="1882775"/>
          <p14:tracePt t="18775" x="5795963" y="1890713"/>
          <p14:tracePt t="18782" x="5761038" y="1900238"/>
          <p14:tracePt t="18788" x="5741988" y="1908175"/>
          <p14:tracePt t="18795" x="5724525" y="1908175"/>
          <p14:tracePt t="18803" x="5707063" y="1917700"/>
          <p14:tracePt t="18809" x="5689600" y="1917700"/>
          <p14:tracePt t="18815" x="5680075" y="1927225"/>
          <p14:tracePt t="18836" x="5672138" y="1927225"/>
          <p14:tracePt t="18850" x="5662613" y="1927225"/>
          <p14:tracePt t="18870" x="5654675" y="1935163"/>
          <p14:tracePt t="18979" x="5654675" y="1944688"/>
          <p14:tracePt t="19000" x="5662613" y="1952625"/>
          <p14:tracePt t="19006" x="5680075" y="1952625"/>
          <p14:tracePt t="19013" x="5707063" y="1962150"/>
          <p14:tracePt t="19019" x="5734050" y="1962150"/>
          <p14:tracePt t="19027" x="5761038" y="1962150"/>
          <p14:tracePt t="19033" x="5795963" y="1970088"/>
          <p14:tracePt t="19040" x="5830888" y="1979613"/>
          <p14:tracePt t="19047" x="5883275" y="1979613"/>
          <p14:tracePt t="19054" x="5945188" y="1979613"/>
          <p14:tracePt t="19060" x="5999163" y="1989138"/>
          <p14:tracePt t="19068" x="6086475" y="1989138"/>
          <p14:tracePt t="19074" x="6175375" y="2006600"/>
          <p14:tracePt t="19081" x="6289675" y="2014538"/>
          <p14:tracePt t="19088" x="6378575" y="2014538"/>
          <p14:tracePt t="19095" x="6467475" y="2032000"/>
          <p14:tracePt t="19103" x="6573838" y="2032000"/>
          <p14:tracePt t="19108" x="6678613" y="2041525"/>
          <p14:tracePt t="19115" x="6811963" y="2058988"/>
          <p14:tracePt t="19122" x="6953250" y="2058988"/>
          <p14:tracePt t="19129" x="7077075" y="2058988"/>
          <p14:tracePt t="19136" x="7200900" y="2058988"/>
          <p14:tracePt t="19142" x="7288213" y="2068513"/>
          <p14:tracePt t="19149" x="7377113" y="2068513"/>
          <p14:tracePt t="19156" x="7446963" y="2068513"/>
          <p14:tracePt t="19162" x="7518400" y="2068513"/>
          <p14:tracePt t="19170" x="7570788" y="2068513"/>
          <p14:tracePt t="19176" x="7632700" y="2068513"/>
          <p14:tracePt t="19183" x="7704138" y="2068513"/>
          <p14:tracePt t="19190" x="7773988" y="2085975"/>
          <p14:tracePt t="19197" x="7845425" y="2085975"/>
          <p14:tracePt t="19204" x="7897813" y="2085975"/>
          <p14:tracePt t="19210" x="7977188" y="2093913"/>
          <p14:tracePt t="19219" x="8048625" y="2103438"/>
          <p14:tracePt t="19224" x="8101013" y="2103438"/>
          <p14:tracePt t="19231" x="8145463" y="2103438"/>
          <p14:tracePt t="19238" x="8199438" y="2103438"/>
          <p14:tracePt t="19244" x="8234363" y="2103438"/>
          <p14:tracePt t="19253" x="8296275" y="2103438"/>
          <p14:tracePt t="19258" x="8348663" y="2103438"/>
          <p14:tracePt t="19265" x="8383588" y="2093913"/>
          <p14:tracePt t="19272" x="8428038" y="2093913"/>
          <p14:tracePt t="19278" x="8462963" y="2093913"/>
          <p14:tracePt t="19286" x="8507413" y="2093913"/>
          <p14:tracePt t="19292" x="8561388" y="2085975"/>
          <p14:tracePt t="19299" x="8586788" y="2085975"/>
          <p14:tracePt t="19306" x="8631238" y="2085975"/>
          <p14:tracePt t="19312" x="8685213" y="2085975"/>
          <p14:tracePt t="19320" x="8720138" y="2085975"/>
          <p14:tracePt t="19326" x="8764588" y="2085975"/>
          <p14:tracePt t="19333" x="8789988" y="2085975"/>
          <p14:tracePt t="19340" x="8816975" y="2085975"/>
          <p14:tracePt t="19347" x="8861425" y="2085975"/>
          <p14:tracePt t="19354" x="8913813" y="2085975"/>
          <p14:tracePt t="19360" x="8967788" y="2085975"/>
          <p14:tracePt t="19367" x="9055100" y="2085975"/>
          <p14:tracePt t="19374" x="9126538" y="2085975"/>
          <p14:tracePt t="19380" x="9196388" y="2085975"/>
          <p14:tracePt t="19387" x="9258300" y="2085975"/>
          <p14:tracePt t="19394" x="9312275" y="2085975"/>
          <p14:tracePt t="19403" x="9347200" y="2093913"/>
          <p14:tracePt t="19408" x="9391650" y="2093913"/>
          <p14:tracePt t="19415" x="9426575" y="2112963"/>
          <p14:tracePt t="19421" x="9461500" y="2112963"/>
          <p14:tracePt t="19428" x="9488488" y="2112963"/>
          <p14:tracePt t="19436" x="9515475" y="2112963"/>
          <p14:tracePt t="19442" x="9540875" y="2112963"/>
          <p14:tracePt t="19449" x="9577388" y="2120900"/>
          <p14:tracePt t="19455" x="9602788" y="2130425"/>
          <p14:tracePt t="19462" x="9639300" y="2130425"/>
          <p14:tracePt t="19470" x="9682163" y="2147888"/>
          <p14:tracePt t="19476" x="9709150" y="2147888"/>
          <p14:tracePt t="19483" x="9753600" y="2155825"/>
          <p14:tracePt t="19489" x="9780588" y="2165350"/>
          <p14:tracePt t="19496" x="9805988" y="2165350"/>
          <p14:tracePt t="19503" x="9842500" y="2165350"/>
          <p14:tracePt t="19510" x="9859963" y="2165350"/>
          <p14:tracePt t="19517" x="9885363" y="2173288"/>
          <p14:tracePt t="19523" x="9912350" y="2173288"/>
          <p14:tracePt t="19530" x="9939338" y="2173288"/>
          <p14:tracePt t="19537" x="9974263" y="2192338"/>
          <p14:tracePt t="19544" x="9983788" y="2192338"/>
          <p14:tracePt t="19552" x="10018713" y="2200275"/>
          <p14:tracePt t="19558" x="10036175" y="2200275"/>
          <p14:tracePt t="19564" x="10063163" y="2209800"/>
          <p14:tracePt t="19571" x="10088563" y="2209800"/>
          <p14:tracePt t="19578" x="10115550" y="2209800"/>
          <p14:tracePt t="19586" x="10150475" y="2217738"/>
          <p14:tracePt t="19592" x="10177463" y="2217738"/>
          <p14:tracePt t="19598" x="10204450" y="2227263"/>
          <p14:tracePt t="19605" x="10231438" y="2227263"/>
          <p14:tracePt t="19612" x="10266363" y="2227263"/>
          <p14:tracePt t="19620" x="10283825" y="2235200"/>
          <p14:tracePt t="19626" x="10301288" y="2244725"/>
          <p14:tracePt t="19632" x="10318750" y="2244725"/>
          <p14:tracePt t="19639" x="10318750" y="2254250"/>
          <p14:tracePt t="19646" x="10328275" y="2254250"/>
          <p14:tracePt t="19653" x="10336213" y="2254250"/>
          <p14:tracePt t="19659" x="10345738" y="2254250"/>
          <p14:tracePt t="19667" x="10353675" y="2254250"/>
          <p14:tracePt t="19674" x="10363200" y="2254250"/>
          <p14:tracePt t="19687" x="10372725" y="2254250"/>
          <p14:tracePt t="19714" x="10380663" y="2254250"/>
          <p14:tracePt t="19735" x="10390188" y="2254250"/>
          <p14:tracePt t="20252" x="10380663" y="2254250"/>
          <p14:tracePt t="20286" x="10372725" y="2254250"/>
          <p14:tracePt t="20300" x="10363200" y="2254250"/>
          <p14:tracePt t="20306" x="10363200" y="2244725"/>
          <p14:tracePt t="20320" x="10353675" y="2244725"/>
          <p14:tracePt t="20334" x="10345738" y="2244725"/>
          <p14:tracePt t="20348" x="10336213" y="2244725"/>
          <p14:tracePt t="20376" x="10328275" y="2244725"/>
          <p14:tracePt t="20410" x="10318750" y="2244725"/>
          <p14:tracePt t="20430" x="10310813" y="2244725"/>
          <p14:tracePt t="20444" x="10301288" y="2244725"/>
          <p14:tracePt t="20457" x="10291763" y="2244725"/>
          <p14:tracePt t="20471" x="10291763" y="2235200"/>
          <p14:tracePt t="20477" x="10283825" y="2235200"/>
          <p14:tracePt t="20505" x="10274300" y="2235200"/>
          <p14:tracePt t="20518" x="10274300" y="2227263"/>
          <p14:tracePt t="20525" x="10266363" y="2227263"/>
          <p14:tracePt t="20539" x="10256838" y="2227263"/>
          <p14:tracePt t="20559" x="10248900" y="2227263"/>
          <p14:tracePt t="20573" x="10239375" y="2217738"/>
          <p14:tracePt t="20587" x="10231438" y="2217738"/>
          <p14:tracePt t="20601" x="10231438" y="2209800"/>
          <p14:tracePt t="20621" x="10221913" y="2209800"/>
          <p14:tracePt t="20627" x="10212388" y="2209800"/>
          <p14:tracePt t="20635" x="10204450" y="2200275"/>
          <p14:tracePt t="20641" x="10194925" y="2200275"/>
          <p14:tracePt t="20648" x="10186988" y="2200275"/>
          <p14:tracePt t="20661" x="10169525" y="2192338"/>
          <p14:tracePt t="20675" x="10160000" y="2192338"/>
          <p14:tracePt t="20682" x="10150475" y="2192338"/>
          <p14:tracePt t="20688" x="10133013" y="2182813"/>
          <p14:tracePt t="20695" x="10125075" y="2182813"/>
          <p14:tracePt t="20702" x="10115550" y="2173288"/>
          <p14:tracePt t="20709" x="10098088" y="2173288"/>
          <p14:tracePt t="20723" x="10088563" y="2165350"/>
          <p14:tracePt t="20729" x="10080625" y="2165350"/>
          <p14:tracePt t="20737" x="10063163" y="2155825"/>
          <p14:tracePt t="20743" x="10045700" y="2155825"/>
          <p14:tracePt t="20751" x="10036175" y="2155825"/>
          <p14:tracePt t="20757" x="10018713" y="2155825"/>
          <p14:tracePt t="20764" x="10001250" y="2155825"/>
          <p14:tracePt t="20770" x="9983788" y="2147888"/>
          <p14:tracePt t="20777" x="9983788" y="2138363"/>
          <p14:tracePt t="20785" x="9966325" y="2138363"/>
          <p14:tracePt t="20791" x="9947275" y="2130425"/>
          <p14:tracePt t="20798" x="9939338" y="2130425"/>
          <p14:tracePt t="20804" x="9921875" y="2120900"/>
          <p14:tracePt t="20811" x="9894888" y="2112963"/>
          <p14:tracePt t="20818" x="9859963" y="2103438"/>
          <p14:tracePt t="20825" x="9832975" y="2076450"/>
          <p14:tracePt t="20832" x="9805988" y="2076450"/>
          <p14:tracePt t="20838" x="9763125" y="2068513"/>
          <p14:tracePt t="20845" x="9736138" y="2058988"/>
          <p14:tracePt t="20853" x="9709150" y="2051050"/>
          <p14:tracePt t="20859" x="9674225" y="2041525"/>
          <p14:tracePt t="20867" x="9647238" y="2032000"/>
          <p14:tracePt t="20872" x="9629775" y="2032000"/>
          <p14:tracePt t="20879" x="9602788" y="2032000"/>
          <p14:tracePt t="20886" x="9585325" y="2032000"/>
          <p14:tracePt t="20893" x="9559925" y="2032000"/>
          <p14:tracePt t="20900" x="9540875" y="2024063"/>
          <p14:tracePt t="20906" x="9505950" y="2024063"/>
          <p14:tracePt t="20914" x="9478963" y="2014538"/>
          <p14:tracePt t="20920" x="9461500" y="2014538"/>
          <p14:tracePt t="20927" x="9436100" y="2014538"/>
          <p14:tracePt t="20935" x="9409113" y="2014538"/>
          <p14:tracePt t="20940" x="9382125" y="2014538"/>
          <p14:tracePt t="20947" x="9347200" y="2006600"/>
          <p14:tracePt t="20954" x="9312275" y="2006600"/>
          <p14:tracePt t="20961" x="9285288" y="2006600"/>
          <p14:tracePt t="20968" x="9250363" y="2006600"/>
          <p14:tracePt t="20975" x="9215438" y="2006600"/>
          <p14:tracePt t="20981" x="9170988" y="2006600"/>
          <p14:tracePt t="20988" x="9134475" y="2006600"/>
          <p14:tracePt t="20995" x="9091613" y="2006600"/>
          <p14:tracePt t="21002" x="9055100" y="2014538"/>
          <p14:tracePt t="21009" x="9012238" y="2014538"/>
          <p14:tracePt t="21016" x="8985250" y="2024063"/>
          <p14:tracePt t="21022" x="8950325" y="2024063"/>
          <p14:tracePt t="21029" x="8913813" y="2032000"/>
          <p14:tracePt t="21036" x="8888413" y="2041525"/>
          <p14:tracePt t="21043" x="8861425" y="2051050"/>
          <p14:tracePt t="21051" x="8826500" y="2058988"/>
          <p14:tracePt t="21056" x="8799513" y="2068513"/>
          <p14:tracePt t="21063" x="8782050" y="2076450"/>
          <p14:tracePt t="21070" x="8755063" y="2093913"/>
          <p14:tracePt t="21077" x="8720138" y="2103438"/>
          <p14:tracePt t="21085" x="8685213" y="2120900"/>
          <p14:tracePt t="21090" x="8640763" y="2130425"/>
          <p14:tracePt t="21097" x="8613775" y="2138363"/>
          <p14:tracePt t="21104" x="8578850" y="2147888"/>
          <p14:tracePt t="21110" x="8551863" y="2155825"/>
          <p14:tracePt t="21117" x="8534400" y="2165350"/>
          <p14:tracePt t="21125" x="8507413" y="2182813"/>
          <p14:tracePt t="21131" x="8489950" y="2182813"/>
          <p14:tracePt t="21138" x="8462963" y="2192338"/>
          <p14:tracePt t="21145" x="8445500" y="2200275"/>
          <p14:tracePt t="21151" x="8410575" y="2209800"/>
          <p14:tracePt t="21158" x="8393113" y="2209800"/>
          <p14:tracePt t="21166" x="8366125" y="2217738"/>
          <p14:tracePt t="21172" x="8348663" y="2227263"/>
          <p14:tracePt t="21179" x="8321675" y="2235200"/>
          <p14:tracePt t="21186" x="8278813" y="2235200"/>
          <p14:tracePt t="21192" x="8242300" y="2244725"/>
          <p14:tracePt t="21201" x="8199438" y="2254250"/>
          <p14:tracePt t="21206" x="8154988" y="2254250"/>
          <p14:tracePt t="21213" x="8093075" y="2271713"/>
          <p14:tracePt t="21219" x="8013700" y="2279650"/>
          <p14:tracePt t="21226" x="7942263" y="2289175"/>
          <p14:tracePt t="21234" x="7862888" y="2306638"/>
          <p14:tracePt t="21240" x="7810500" y="2333625"/>
          <p14:tracePt t="21247" x="7731125" y="2341563"/>
          <p14:tracePt t="21254" x="7659688" y="2368550"/>
          <p14:tracePt t="21260" x="7562850" y="2403475"/>
          <p14:tracePt t="21268" x="7446963" y="2438400"/>
          <p14:tracePt t="21274" x="7342188" y="2474913"/>
          <p14:tracePt t="21281" x="7208838" y="2536825"/>
          <p14:tracePt t="21287" x="7085013" y="2581275"/>
          <p14:tracePt t="21294" x="6953250" y="2633663"/>
          <p14:tracePt t="21301" x="6829425" y="2678113"/>
          <p14:tracePt t="21308" x="6696075" y="2730500"/>
          <p14:tracePt t="21315" x="6599238" y="2774950"/>
          <p14:tracePt t="21322" x="6492875" y="2819400"/>
          <p14:tracePt t="21328" x="6378575" y="2854325"/>
          <p14:tracePt t="21336" x="6264275" y="2916238"/>
          <p14:tracePt t="21342" x="6175375" y="2951163"/>
          <p14:tracePt t="21350" x="6096000" y="2995613"/>
          <p14:tracePt t="21356" x="6016625" y="3022600"/>
          <p14:tracePt t="21362" x="5972175" y="3040063"/>
          <p14:tracePt t="21369" x="5945188" y="3057525"/>
          <p14:tracePt t="21376" x="5902325" y="3084513"/>
          <p14:tracePt t="21385" x="5883275" y="3092450"/>
          <p14:tracePt t="21390" x="5865813" y="3101975"/>
          <p14:tracePt t="21397" x="5840413" y="3111500"/>
          <p14:tracePt t="21403" x="5830888" y="3111500"/>
          <p14:tracePt t="21410" x="5821363" y="3119438"/>
          <p14:tracePt t="21418" x="5813425" y="3119438"/>
          <p14:tracePt t="21424" x="5803900" y="3119438"/>
          <p14:tracePt t="21431" x="5795963" y="3119438"/>
          <p14:tracePt t="21445" x="5786438" y="3119438"/>
          <p14:tracePt t="21458" x="5778500" y="3119438"/>
          <p14:tracePt t="21471" x="5768975" y="3119438"/>
          <p14:tracePt t="21485" x="5761038" y="3128963"/>
          <p14:tracePt t="21499" x="5751513" y="3128963"/>
          <p14:tracePt t="21519" x="5741988" y="3128963"/>
          <p14:tracePt t="21546" x="5734050" y="3128963"/>
          <p14:tracePt t="21669" x="5734050" y="3119438"/>
          <p14:tracePt t="21683" x="5741988" y="3119438"/>
          <p14:tracePt t="21689" x="5751513" y="3111500"/>
          <p14:tracePt t="21696" x="5761038" y="3101975"/>
          <p14:tracePt t="21703" x="5778500" y="3092450"/>
          <p14:tracePt t="21710" x="5795963" y="3092450"/>
          <p14:tracePt t="21717" x="5803900" y="3092450"/>
          <p14:tracePt t="21723" x="5830888" y="3074988"/>
          <p14:tracePt t="21730" x="5848350" y="3067050"/>
          <p14:tracePt t="21751" x="5919788" y="3022600"/>
          <p14:tracePt t="21757" x="5937250" y="3013075"/>
          <p14:tracePt t="21765" x="5972175" y="3005138"/>
          <p14:tracePt t="21771" x="5999163" y="2995613"/>
          <p14:tracePt t="21778" x="6016625" y="2987675"/>
          <p14:tracePt t="21785" x="6043613" y="2970213"/>
          <p14:tracePt t="21792" x="6061075" y="2960688"/>
          <p14:tracePt t="21799" x="6096000" y="2951163"/>
          <p14:tracePt t="21805" x="6113463" y="2943225"/>
          <p14:tracePt t="21812" x="6140450" y="2925763"/>
          <p14:tracePt t="21819" x="6157913" y="2916238"/>
          <p14:tracePt t="21826" x="6175375" y="2908300"/>
          <p14:tracePt t="21833" x="6184900" y="2908300"/>
          <p14:tracePt t="21839" x="6202363" y="2898775"/>
          <p14:tracePt t="21846" x="6219825" y="2898775"/>
          <p14:tracePt t="21853" x="6227763" y="2889250"/>
          <p14:tracePt t="21859" x="6237288" y="2889250"/>
          <p14:tracePt t="21867" x="6246813" y="2881313"/>
          <p14:tracePt t="21873" x="6254750" y="2881313"/>
          <p14:tracePt t="21880" x="6264275" y="2871788"/>
          <p14:tracePt t="21887" x="6272213" y="2871788"/>
          <p14:tracePt t="21901" x="6281738" y="2863850"/>
          <p14:tracePt t="21907" x="6299200" y="2863850"/>
          <p14:tracePt t="21914" x="6299200" y="2854325"/>
          <p14:tracePt t="21921" x="6308725" y="2854325"/>
          <p14:tracePt t="21927" x="6308725" y="2846388"/>
          <p14:tracePt t="21934" x="6316663" y="2846388"/>
          <p14:tracePt t="21941" x="6334125" y="2846388"/>
          <p14:tracePt t="21949" x="6343650" y="2846388"/>
          <p14:tracePt t="21955" x="6351588" y="2846388"/>
          <p14:tracePt t="21962" x="6361113" y="2836863"/>
          <p14:tracePt t="21975" x="6378575" y="2836863"/>
          <p14:tracePt t="21983" x="6388100" y="2836863"/>
          <p14:tracePt t="21989" x="6396038" y="2827338"/>
          <p14:tracePt t="21996" x="6405563" y="2827338"/>
          <p14:tracePt t="22003" x="6423025" y="2827338"/>
          <p14:tracePt t="22017" x="6430963" y="2827338"/>
          <p14:tracePt t="22023" x="6450013" y="2819400"/>
          <p14:tracePt t="22030" x="6457950" y="2819400"/>
          <p14:tracePt t="22037" x="6467475" y="2819400"/>
          <p14:tracePt t="22044" x="6475413" y="2809875"/>
          <p14:tracePt t="22051" x="6492875" y="2809875"/>
          <p14:tracePt t="22057" x="6492875" y="2801938"/>
          <p14:tracePt t="22064" x="6502400" y="2801938"/>
          <p14:tracePt t="22071" x="6511925" y="2801938"/>
          <p14:tracePt t="22077" x="6529388" y="2792413"/>
          <p14:tracePt t="22085" x="6537325" y="2792413"/>
          <p14:tracePt t="22092" x="6564313" y="2784475"/>
          <p14:tracePt t="22098" x="6581775" y="2784475"/>
          <p14:tracePt t="22105" x="6608763" y="2784475"/>
          <p14:tracePt t="22111" x="6634163" y="2774950"/>
          <p14:tracePt t="22118" x="6670675" y="2765425"/>
          <p14:tracePt t="22125" x="6705600" y="2757488"/>
          <p14:tracePt t="22134" x="6750050" y="2747963"/>
          <p14:tracePt t="22139" x="6794500" y="2722563"/>
          <p14:tracePt t="22145" x="6846888" y="2713038"/>
          <p14:tracePt t="22152" x="6891338" y="2695575"/>
          <p14:tracePt t="22159" x="6953250" y="2668588"/>
          <p14:tracePt t="22167" x="7005638" y="2660650"/>
          <p14:tracePt t="22173" x="7050088" y="2633663"/>
          <p14:tracePt t="22180" x="7094538" y="2616200"/>
          <p14:tracePt t="22186" x="7156450" y="2589213"/>
          <p14:tracePt t="22193" x="7200900" y="2562225"/>
          <p14:tracePt t="22201" x="7243763" y="2544763"/>
          <p14:tracePt t="22207" x="7270750" y="2527300"/>
          <p14:tracePt t="22214" x="7315200" y="2500313"/>
          <p14:tracePt t="22220" x="7359650" y="2482850"/>
          <p14:tracePt t="22227" x="7404100" y="2457450"/>
          <p14:tracePt t="22235" x="7421563" y="2447925"/>
          <p14:tracePt t="22241" x="7446963" y="2430463"/>
          <p14:tracePt t="22249" x="7483475" y="2420938"/>
          <p14:tracePt t="22254" x="7500938" y="2403475"/>
          <p14:tracePt t="22261" x="7518400" y="2403475"/>
          <p14:tracePt t="22268" x="7535863" y="2395538"/>
          <p14:tracePt t="22275" x="7553325" y="2386013"/>
          <p14:tracePt t="22284" x="7570788" y="2378075"/>
          <p14:tracePt t="22289" x="7589838" y="2368550"/>
          <p14:tracePt t="22295" x="7607300" y="2359025"/>
          <p14:tracePt t="22302" x="7624763" y="2351088"/>
          <p14:tracePt t="22309" x="7642225" y="2351088"/>
          <p14:tracePt t="22317" x="7659688" y="2341563"/>
          <p14:tracePt t="22322" x="7677150" y="2341563"/>
          <p14:tracePt t="22329" x="7686675" y="2333625"/>
          <p14:tracePt t="22336" x="7704138" y="2333625"/>
          <p14:tracePt t="22343" x="7721600" y="2324100"/>
          <p14:tracePt t="22350" x="7739063" y="2324100"/>
          <p14:tracePt t="22357" x="7756525" y="2316163"/>
          <p14:tracePt t="22363" x="7773988" y="2306638"/>
          <p14:tracePt t="22370" x="7783513" y="2297113"/>
          <p14:tracePt t="22377" x="7793038" y="2289175"/>
          <p14:tracePt t="22384" x="7827963" y="2279650"/>
          <p14:tracePt t="22391" x="7845425" y="2279650"/>
          <p14:tracePt t="22398" x="7862888" y="2279650"/>
          <p14:tracePt t="22404" x="7880350" y="2271713"/>
          <p14:tracePt t="22411" x="7897813" y="2262188"/>
          <p14:tracePt t="22419" x="7915275" y="2262188"/>
          <p14:tracePt t="22425" x="7934325" y="2254250"/>
          <p14:tracePt t="22433" x="7959725" y="2254250"/>
          <p14:tracePt t="22438" x="7977188" y="2244725"/>
          <p14:tracePt t="22445" x="8021638" y="2235200"/>
          <p14:tracePt t="22452" x="8056563" y="2217738"/>
          <p14:tracePt t="22459" x="8101013" y="2200275"/>
          <p14:tracePt t="22466" x="8145463" y="2192338"/>
          <p14:tracePt t="22472" x="8207375" y="2155825"/>
          <p14:tracePt t="22479" x="8278813" y="2130425"/>
          <p14:tracePt t="22486" x="8340725" y="2093913"/>
          <p14:tracePt t="22493" x="8420100" y="2051050"/>
          <p14:tracePt t="22500" x="8462963" y="2032000"/>
          <p14:tracePt t="22506" x="8507413" y="2014538"/>
          <p14:tracePt t="22513" x="8551863" y="1997075"/>
          <p14:tracePt t="22520" x="8578850" y="1989138"/>
          <p14:tracePt t="22527" x="8605838" y="1979613"/>
          <p14:tracePt t="22533" x="8640763" y="1970088"/>
          <p14:tracePt t="22541" x="8675688" y="1944688"/>
          <p14:tracePt t="22548" x="8720138" y="1935163"/>
          <p14:tracePt t="22554" x="8747125" y="1917700"/>
          <p14:tracePt t="22561" x="8782050" y="1900238"/>
          <p14:tracePt t="22568" x="8809038" y="1890713"/>
          <p14:tracePt t="22574" x="8826500" y="1882775"/>
          <p14:tracePt t="22582" x="8843963" y="1855788"/>
          <p14:tracePt t="22588" x="8861425" y="1855788"/>
          <p14:tracePt t="22595" x="8878888" y="1847850"/>
          <p14:tracePt t="22602" x="8896350" y="1838325"/>
          <p14:tracePt t="22608" x="8931275" y="1828800"/>
          <p14:tracePt t="22617" x="8950325" y="1828800"/>
          <p14:tracePt t="22622" x="8967788" y="1820863"/>
          <p14:tracePt t="22629" x="8985250" y="1811338"/>
          <p14:tracePt t="22636" x="9002713" y="1811338"/>
          <p14:tracePt t="22643" x="9029700" y="1803400"/>
          <p14:tracePt t="22650" x="9047163" y="1803400"/>
          <p14:tracePt t="22656" x="9072563" y="1793875"/>
          <p14:tracePt t="22663" x="9091613" y="1793875"/>
          <p14:tracePt t="22670" x="9109075" y="1785938"/>
          <p14:tracePt t="22676" x="9117013" y="1785938"/>
          <p14:tracePt t="22684" x="9134475" y="1776413"/>
          <p14:tracePt t="22690" x="9153525" y="1776413"/>
          <p14:tracePt t="22698" x="9161463" y="1776413"/>
          <p14:tracePt t="22704" x="9170988" y="1776413"/>
          <p14:tracePt t="22711" x="9188450" y="1776413"/>
          <p14:tracePt t="22717" x="9196388" y="1776413"/>
          <p14:tracePt t="22724" x="9215438" y="1776413"/>
          <p14:tracePt t="22732" x="9232900" y="1776413"/>
          <p14:tracePt t="22738" x="9240838" y="1776413"/>
          <p14:tracePt t="22745" x="9250363" y="1776413"/>
          <p14:tracePt t="22752" x="9258300" y="1776413"/>
          <p14:tracePt t="22758" x="9267825" y="1776413"/>
          <p14:tracePt t="22767" x="9275763" y="1776413"/>
          <p14:tracePt t="22772" x="9294813" y="1776413"/>
          <p14:tracePt t="22779" x="9302750" y="1776413"/>
          <p14:tracePt t="22786" x="9312275" y="1776413"/>
          <p14:tracePt t="22793" x="9320213" y="1776413"/>
          <p14:tracePt t="22800" x="9329738" y="1776413"/>
          <p14:tracePt t="22806" x="9347200" y="1776413"/>
          <p14:tracePt t="22813" x="9356725" y="1776413"/>
          <p14:tracePt t="22819" x="9374188" y="1776413"/>
          <p14:tracePt t="22826" x="9382125" y="1776413"/>
          <p14:tracePt t="22833" x="9382125" y="1766888"/>
          <p14:tracePt t="22840" x="9399588" y="1766888"/>
          <p14:tracePt t="22847" x="9409113" y="1766888"/>
          <p14:tracePt t="22854" x="9418638" y="1758950"/>
          <p14:tracePt t="22861" x="9436100" y="1758950"/>
          <p14:tracePt t="22867" x="9461500" y="1749425"/>
          <p14:tracePt t="22874" x="9488488" y="1741488"/>
          <p14:tracePt t="22882" x="9532938" y="1731963"/>
          <p14:tracePt t="22887" x="9577388" y="1714500"/>
          <p14:tracePt t="22894" x="9621838" y="1687513"/>
          <p14:tracePt t="22901" x="9664700" y="1670050"/>
          <p14:tracePt t="22908" x="9691688" y="1635125"/>
          <p14:tracePt t="22916" x="9726613" y="1617663"/>
          <p14:tracePt t="22922" x="9753600" y="1608138"/>
          <p14:tracePt t="22929" x="9771063" y="1590675"/>
          <p14:tracePt t="22935" x="9798050" y="1563688"/>
          <p14:tracePt t="22942" x="9825038" y="1555750"/>
          <p14:tracePt t="22950" x="9842500" y="1546225"/>
          <p14:tracePt t="22956" x="9867900" y="1528763"/>
          <p14:tracePt t="22962" x="9885363" y="1528763"/>
          <p14:tracePt t="22969" x="9912350" y="1520825"/>
          <p14:tracePt t="22976" x="9929813" y="1511300"/>
          <p14:tracePt t="22983" x="9947275" y="1501775"/>
          <p14:tracePt t="22990" x="9966325" y="1501775"/>
          <p14:tracePt t="22997" x="9983788" y="1493838"/>
          <p14:tracePt t="23003" x="10001250" y="1493838"/>
          <p14:tracePt t="23010" x="10018713" y="1484313"/>
          <p14:tracePt t="23018" x="10036175" y="1484313"/>
          <p14:tracePt t="23024" x="10063163" y="1484313"/>
          <p14:tracePt t="23032" x="10080625" y="1484313"/>
          <p14:tracePt t="23037" x="10098088" y="1484313"/>
          <p14:tracePt t="23044" x="10107613" y="1484313"/>
          <p14:tracePt t="23051" x="10115550" y="1476375"/>
          <p14:tracePt t="23058" x="10133013" y="1476375"/>
          <p14:tracePt t="23066" x="10142538" y="1476375"/>
          <p14:tracePt t="23071" x="10142538" y="1466850"/>
          <p14:tracePt t="23078" x="10150475" y="1466850"/>
          <p14:tracePt t="23085" x="10160000" y="1466850"/>
          <p14:tracePt t="23092" x="10177463" y="1466850"/>
          <p14:tracePt t="23100" x="10186988" y="1466850"/>
          <p14:tracePt t="23106" x="10194925" y="1466850"/>
          <p14:tracePt t="23119" x="10212388" y="1466850"/>
          <p14:tracePt t="23126" x="10221913" y="1466850"/>
          <p14:tracePt t="23133" x="10231438" y="1466850"/>
          <p14:tracePt t="23140" x="10248900" y="1466850"/>
          <p14:tracePt t="23146" x="10256838" y="1466850"/>
          <p14:tracePt t="23153" x="10266363" y="1466850"/>
          <p14:tracePt t="23167" x="10283825" y="1466850"/>
          <p14:tracePt t="23174" x="10291763" y="1466850"/>
          <p14:tracePt t="23180" x="10301288" y="1466850"/>
          <p14:tracePt t="23187" x="10310813" y="1466850"/>
          <p14:tracePt t="23194" x="10318750" y="1466850"/>
          <p14:tracePt t="23207" x="10328275" y="1466850"/>
          <p14:tracePt t="23221" x="10336213" y="1466850"/>
          <p14:tracePt t="23228" x="10345738" y="1466850"/>
          <p14:tracePt t="23235" x="10353675" y="1466850"/>
          <p14:tracePt t="23249" x="10363200" y="1466850"/>
          <p14:tracePt t="23255" x="10372725" y="1466850"/>
          <p14:tracePt t="23289" x="10380663" y="1466850"/>
          <p14:tracePt t="23303" x="10390188" y="1466850"/>
          <p14:tracePt t="23317" x="10398125" y="1466850"/>
          <p14:tracePt t="23331" x="10398125" y="1476375"/>
          <p14:tracePt t="23337" x="10407650" y="1476375"/>
          <p14:tracePt t="23351" x="10415588" y="1476375"/>
          <p14:tracePt t="23391" x="10425113" y="1476375"/>
          <p14:tracePt t="23636" x="10415588" y="1476375"/>
          <p14:tracePt t="23643" x="10398125" y="1466850"/>
          <p14:tracePt t="23650" x="10390188" y="1466850"/>
          <p14:tracePt t="23657" x="10372725" y="1458913"/>
          <p14:tracePt t="23666" x="10363200" y="1458913"/>
          <p14:tracePt t="23670" x="10353675" y="1458913"/>
          <p14:tracePt t="23677" x="10336213" y="1458913"/>
          <p14:tracePt t="23691" x="10328275" y="1458913"/>
          <p14:tracePt t="23698" x="10310813" y="1458913"/>
          <p14:tracePt t="23705" x="10283825" y="1458913"/>
          <p14:tracePt t="23711" x="10274300" y="1458913"/>
          <p14:tracePt t="23718" x="10266363" y="1458913"/>
          <p14:tracePt t="23725" x="10256838" y="1458913"/>
          <p14:tracePt t="23733" x="10239375" y="1458913"/>
          <p14:tracePt t="23739" x="10231438" y="1458913"/>
          <p14:tracePt t="23752" x="10221913" y="1458913"/>
          <p14:tracePt t="23759" x="10204450" y="1466850"/>
          <p14:tracePt t="23766" x="10194925" y="1466850"/>
          <p14:tracePt t="23773" x="10186988" y="1466850"/>
          <p14:tracePt t="23780" x="10169525" y="1476375"/>
          <p14:tracePt t="23786" x="10160000" y="1476375"/>
          <p14:tracePt t="23793" x="10150475" y="1484313"/>
          <p14:tracePt t="23801" x="10133013" y="1484313"/>
          <p14:tracePt t="23807" x="10125075" y="1493838"/>
          <p14:tracePt t="23814" x="10107613" y="1493838"/>
          <p14:tracePt t="23820" x="10098088" y="1493838"/>
          <p14:tracePt t="23827" x="10080625" y="1493838"/>
          <p14:tracePt t="23834" x="10063163" y="1493838"/>
          <p14:tracePt t="23841" x="10053638" y="1501775"/>
          <p14:tracePt t="23849" x="10045700" y="1501775"/>
          <p14:tracePt t="23855" x="10028238" y="1511300"/>
          <p14:tracePt t="23861" x="10009188" y="1511300"/>
          <p14:tracePt t="23868" x="10001250" y="1511300"/>
          <p14:tracePt t="23875" x="9983788" y="1520825"/>
          <p14:tracePt t="23882" x="9966325" y="1520825"/>
          <p14:tracePt t="23888" x="9956800" y="1528763"/>
          <p14:tracePt t="23895" x="9939338" y="1528763"/>
          <p14:tracePt t="23902" x="9929813" y="1528763"/>
          <p14:tracePt t="23915" x="9912350" y="1528763"/>
          <p14:tracePt t="23922" x="9904413" y="1538288"/>
          <p14:tracePt t="23930" x="9894888" y="1538288"/>
          <p14:tracePt t="23936" x="9877425" y="1538288"/>
          <p14:tracePt t="23943" x="9867900" y="1538288"/>
          <p14:tracePt t="23957" x="9859963" y="1538288"/>
          <p14:tracePt t="23963" x="9832975" y="1546225"/>
          <p14:tracePt t="23970" x="9815513" y="1546225"/>
          <p14:tracePt t="23977" x="9798050" y="1555750"/>
          <p14:tracePt t="23984" x="9780588" y="1555750"/>
          <p14:tracePt t="23991" x="9763125" y="1563688"/>
          <p14:tracePt t="23999" x="9744075" y="1573213"/>
          <p14:tracePt t="24004" x="9736138" y="1581150"/>
          <p14:tracePt t="24011" x="9718675" y="1581150"/>
          <p14:tracePt t="24018" x="9709150" y="1590675"/>
          <p14:tracePt t="24024" x="9691688" y="1590675"/>
          <p14:tracePt t="24032" x="9691688" y="1600200"/>
          <p14:tracePt t="24038" x="9682163" y="1600200"/>
          <p14:tracePt t="24045" x="9664700" y="1608138"/>
          <p14:tracePt t="24052" x="9647238" y="1617663"/>
          <p14:tracePt t="24059" x="9629775" y="1625600"/>
          <p14:tracePt t="24066" x="9612313" y="1635125"/>
          <p14:tracePt t="24072" x="9577388" y="1643063"/>
          <p14:tracePt t="24079" x="9550400" y="1662113"/>
          <p14:tracePt t="24086" x="9515475" y="1662113"/>
          <p14:tracePt t="24092" x="9478963" y="1670050"/>
          <p14:tracePt t="24100" x="9444038" y="1679575"/>
          <p14:tracePt t="24106" x="9399588" y="1687513"/>
          <p14:tracePt t="24114" x="9374188" y="1697038"/>
          <p14:tracePt t="24120" x="9329738" y="1714500"/>
          <p14:tracePt t="24127" x="9302750" y="1714500"/>
          <p14:tracePt t="24134" x="9275763" y="1724025"/>
          <p14:tracePt t="24140" x="9258300" y="1731963"/>
          <p14:tracePt t="24148" x="9240838" y="1741488"/>
          <p14:tracePt t="24154" x="9232900" y="1741488"/>
          <p14:tracePt t="24161" x="9223375" y="1741488"/>
          <p14:tracePt t="24167" x="9215438" y="1749425"/>
          <p14:tracePt t="24174" x="9196388" y="1749425"/>
          <p14:tracePt t="24182" x="9188450" y="1749425"/>
          <p14:tracePt t="24188" x="9178925" y="1749425"/>
          <p14:tracePt t="24195" x="9153525" y="1758950"/>
          <p14:tracePt t="24201" x="9144000" y="1758950"/>
          <p14:tracePt t="24208" x="9126538" y="1758950"/>
          <p14:tracePt t="24216" x="9091613" y="1776413"/>
          <p14:tracePt t="24222" x="9072563" y="1776413"/>
          <p14:tracePt t="24229" x="9055100" y="1785938"/>
          <p14:tracePt t="24235" x="9037638" y="1785938"/>
          <p14:tracePt t="24242" x="9020175" y="1793875"/>
          <p14:tracePt t="24256" x="9002713" y="1793875"/>
          <p14:tracePt t="24263" x="8993188" y="1793875"/>
          <p14:tracePt t="24270" x="8985250" y="1793875"/>
          <p14:tracePt t="24276" x="8967788" y="1793875"/>
          <p14:tracePt t="24283" x="8950325" y="1803400"/>
          <p14:tracePt t="24290" x="8931275" y="1803400"/>
          <p14:tracePt t="24299" x="8905875" y="1811338"/>
          <p14:tracePt t="24304" x="8878888" y="1820863"/>
          <p14:tracePt t="24311" x="8843963" y="1828800"/>
          <p14:tracePt t="24317" x="8816975" y="1838325"/>
          <p14:tracePt t="24324" x="8772525" y="1855788"/>
          <p14:tracePt t="24332" x="8728075" y="1882775"/>
          <p14:tracePt t="24337" x="8685213" y="1900238"/>
          <p14:tracePt t="24345" x="8640763" y="1935163"/>
          <p14:tracePt t="24351" x="8596313" y="1962150"/>
          <p14:tracePt t="24358" x="8578850" y="1979613"/>
          <p14:tracePt t="24366" x="8551863" y="1997075"/>
          <p14:tracePt t="24372" x="8516938" y="2032000"/>
          <p14:tracePt t="24379" x="8499475" y="2058988"/>
          <p14:tracePt t="24385" x="8472488" y="2085975"/>
          <p14:tracePt t="24392" x="8445500" y="2112963"/>
          <p14:tracePt t="24400" x="8428038" y="2138363"/>
          <p14:tracePt t="24406" x="8410575" y="2165350"/>
          <p14:tracePt t="24413" x="8393113" y="2182813"/>
          <p14:tracePt t="24419" x="8358188" y="2217738"/>
          <p14:tracePt t="24426" x="8340725" y="2244725"/>
          <p14:tracePt t="24434" x="8313738" y="2262188"/>
          <p14:tracePt t="24440" x="8296275" y="2271713"/>
          <p14:tracePt t="24447" x="8278813" y="2297113"/>
          <p14:tracePt t="24454" x="8242300" y="2306638"/>
          <p14:tracePt t="24460" x="8216900" y="2324100"/>
          <p14:tracePt t="24467" x="8199438" y="2324100"/>
          <p14:tracePt t="24474" x="8172450" y="2324100"/>
          <p14:tracePt t="24482" x="8154988" y="2333625"/>
          <p14:tracePt t="24487" x="8145463" y="2341563"/>
          <p14:tracePt t="24494" x="8128000" y="2341563"/>
          <p14:tracePt t="24501" x="8110538" y="2341563"/>
          <p14:tracePt t="24508" x="8093075" y="2351088"/>
          <p14:tracePt t="24515" x="8075613" y="2351088"/>
          <p14:tracePt t="24522" x="8056563" y="2359025"/>
          <p14:tracePt t="24529" x="8048625" y="2359025"/>
          <p14:tracePt t="24535" x="8031163" y="2359025"/>
          <p14:tracePt t="24549" x="8013700" y="2359025"/>
          <p14:tracePt t="24555" x="7996238" y="2359025"/>
          <p14:tracePt t="24563" x="7977188" y="2359025"/>
          <p14:tracePt t="24569" x="7959725" y="2359025"/>
          <p14:tracePt t="24576" x="7942263" y="2359025"/>
          <p14:tracePt t="24583" x="7924800" y="2359025"/>
          <p14:tracePt t="24590" x="7907338" y="2359025"/>
          <p14:tracePt t="24598" x="7880350" y="2359025"/>
          <p14:tracePt t="24603" x="7862888" y="2368550"/>
          <p14:tracePt t="24610" x="7853363" y="2368550"/>
          <p14:tracePt t="24617" x="7845425" y="2368550"/>
          <p14:tracePt t="24624" x="7835900" y="2368550"/>
          <p14:tracePt t="24632" x="7827963" y="2368550"/>
          <p14:tracePt t="24638" x="7818438" y="2368550"/>
          <p14:tracePt t="24644" x="7810500" y="2368550"/>
          <p14:tracePt t="24651" x="7800975" y="2368550"/>
          <p14:tracePt t="24658" x="7793038" y="2368550"/>
          <p14:tracePt t="24665" x="7783513" y="2368550"/>
          <p14:tracePt t="24671" x="7783513" y="2378075"/>
          <p14:tracePt t="24678" x="7773988" y="2378075"/>
          <p14:tracePt t="24692" x="7766050" y="2378075"/>
          <p14:tracePt t="24699" x="7756525" y="2378075"/>
          <p14:tracePt t="24705" x="7748588" y="2378075"/>
          <p14:tracePt t="24713" x="7739063" y="2378075"/>
          <p14:tracePt t="24719" x="7731125" y="2386013"/>
          <p14:tracePt t="24726" x="7721600" y="2386013"/>
          <p14:tracePt t="24733" x="7712075" y="2386013"/>
          <p14:tracePt t="24739" x="7704138" y="2386013"/>
          <p14:tracePt t="24749" x="7694613" y="2386013"/>
          <p14:tracePt t="24753" x="7686675" y="2395538"/>
          <p14:tracePt t="24760" x="7669213" y="2395538"/>
          <p14:tracePt t="24767" x="7669213" y="2403475"/>
          <p14:tracePt t="24773" x="7659688" y="2403475"/>
          <p14:tracePt t="24782" x="7650163" y="2403475"/>
          <p14:tracePt t="24787" x="7632700" y="2413000"/>
          <p14:tracePt t="24794" x="7624763" y="2413000"/>
          <p14:tracePt t="24800" x="7615238" y="2420938"/>
          <p14:tracePt t="24807" x="7597775" y="2420938"/>
          <p14:tracePt t="24815" x="7597775" y="2430463"/>
          <p14:tracePt t="24821" x="7589838" y="2430463"/>
          <p14:tracePt t="24828" x="7580313" y="2438400"/>
          <p14:tracePt t="24835" x="7562850" y="2438400"/>
          <p14:tracePt t="24841" x="7553325" y="2438400"/>
          <p14:tracePt t="24848" x="7545388" y="2447925"/>
          <p14:tracePt t="24863" x="7527925" y="2447925"/>
          <p14:tracePt t="24869" x="7518400" y="2447925"/>
          <p14:tracePt t="24882" x="7508875" y="2457450"/>
          <p14:tracePt t="24889" x="7500938" y="2457450"/>
          <p14:tracePt t="24897" x="7491413" y="2465388"/>
          <p14:tracePt t="24903" x="7483475" y="2465388"/>
          <p14:tracePt t="24909" x="7483475" y="2474913"/>
          <p14:tracePt t="24924" x="7473950" y="2474913"/>
          <p14:tracePt t="24932" x="7466013" y="2482850"/>
          <p14:tracePt t="24937" x="7456488" y="2482850"/>
          <p14:tracePt t="24944" x="7446963" y="2492375"/>
          <p14:tracePt t="24950" x="7439025" y="2492375"/>
          <p14:tracePt t="24957" x="7429500" y="2500313"/>
          <p14:tracePt t="24978" x="7421563" y="2500313"/>
          <p14:tracePt t="24984" x="7412038" y="2500313"/>
          <p14:tracePt t="24991" x="7394575" y="2509838"/>
          <p14:tracePt t="24998" x="7386638" y="2509838"/>
          <p14:tracePt t="25005" x="7377113" y="2519363"/>
          <p14:tracePt t="25012" x="7367588" y="2527300"/>
          <p14:tracePt t="25018" x="7359650" y="2536825"/>
          <p14:tracePt t="25026" x="7350125" y="2544763"/>
          <p14:tracePt t="25033" x="7342188" y="2554288"/>
          <p14:tracePt t="25039" x="7324725" y="2562225"/>
          <p14:tracePt t="25047" x="7315200" y="2562225"/>
          <p14:tracePt t="25052" x="7305675" y="2571750"/>
          <p14:tracePt t="25059" x="7297738" y="2571750"/>
          <p14:tracePt t="25066" x="7280275" y="2581275"/>
          <p14:tracePt t="25073" x="7270750" y="2581275"/>
          <p14:tracePt t="25082" x="7262813" y="2589213"/>
          <p14:tracePt t="25086" x="7243763" y="2598738"/>
          <p14:tracePt t="25093" x="7235825" y="2598738"/>
          <p14:tracePt t="25100" x="7226300" y="2606675"/>
          <p14:tracePt t="25107" x="7208838" y="2606675"/>
          <p14:tracePt t="25115" x="7200900" y="2606675"/>
          <p14:tracePt t="25121" x="7200900" y="2616200"/>
          <p14:tracePt t="25127" x="7191375" y="2616200"/>
          <p14:tracePt t="25134" x="7173913" y="2624138"/>
          <p14:tracePt t="25141" x="7164388" y="2624138"/>
          <p14:tracePt t="25147" x="7156450" y="2624138"/>
          <p14:tracePt t="25155" x="7146925" y="2633663"/>
          <p14:tracePt t="25161" x="7138988" y="2633663"/>
          <p14:tracePt t="25168" x="7129463" y="2633663"/>
          <p14:tracePt t="25175" x="7121525" y="2633663"/>
          <p14:tracePt t="25182" x="7112000" y="2633663"/>
          <p14:tracePt t="25189" x="7102475" y="2633663"/>
          <p14:tracePt t="25196" x="7094538" y="2633663"/>
          <p14:tracePt t="25202" x="7085013" y="2633663"/>
          <p14:tracePt t="25216" x="7077075" y="2633663"/>
          <p14:tracePt t="25223" x="7067550" y="2643188"/>
          <p14:tracePt t="25231" x="7059613" y="2643188"/>
          <p14:tracePt t="25236" x="7040563" y="2643188"/>
          <p14:tracePt t="25243" x="7032625" y="2643188"/>
          <p14:tracePt t="25250" x="7023100" y="2643188"/>
          <p14:tracePt t="25257" x="7015163" y="2651125"/>
          <p14:tracePt t="25264" x="6980238" y="2660650"/>
          <p14:tracePt t="25270" x="6943725" y="2678113"/>
          <p14:tracePt t="25277" x="6908800" y="2686050"/>
          <p14:tracePt t="25284" x="6873875" y="2695575"/>
          <p14:tracePt t="25291" x="6829425" y="2705100"/>
          <p14:tracePt t="25298" x="6784975" y="2722563"/>
          <p14:tracePt t="25304" x="6757988" y="2730500"/>
          <p14:tracePt t="25311" x="6732588" y="2747963"/>
          <p14:tracePt t="25318" x="6696075" y="2757488"/>
          <p14:tracePt t="25325" x="6670675" y="2765425"/>
          <p14:tracePt t="25332" x="6643688" y="2774950"/>
          <p14:tracePt t="25338" x="6626225" y="2784475"/>
          <p14:tracePt t="25346" x="6591300" y="2792413"/>
          <p14:tracePt t="25352" x="6573838" y="2801938"/>
          <p14:tracePt t="25359" x="6564313" y="2809875"/>
          <p14:tracePt t="25366" x="6554788" y="2809875"/>
          <p14:tracePt t="25381" x="6546850" y="2809875"/>
          <p14:tracePt t="25386" x="6529388" y="2809875"/>
          <p14:tracePt t="25393" x="6519863" y="2809875"/>
          <p14:tracePt t="25400" x="6511925" y="2819400"/>
          <p14:tracePt t="25407" x="6502400" y="2819400"/>
          <p14:tracePt t="25420" x="6492875" y="2819400"/>
          <p14:tracePt t="25427" x="6484938" y="2819400"/>
          <p14:tracePt t="25434" x="6475413" y="2819400"/>
          <p14:tracePt t="25440" x="6467475" y="2819400"/>
          <p14:tracePt t="25447" x="6457950" y="2819400"/>
          <p14:tracePt t="25454" x="6450013" y="2819400"/>
          <p14:tracePt t="25475" x="6440488" y="2819400"/>
          <p14:tracePt t="25482" x="6430963" y="2819400"/>
          <p14:tracePt t="25488" x="6423025" y="2819400"/>
          <p14:tracePt t="25502" x="6413500" y="2819400"/>
          <p14:tracePt t="25509" x="6405563" y="2819400"/>
          <p14:tracePt t="25515" x="6396038" y="2819400"/>
          <p14:tracePt t="25536" x="6388100" y="2819400"/>
          <p14:tracePt t="25543" x="6378575" y="2819400"/>
          <p14:tracePt t="25550" x="6370638" y="2819400"/>
          <p14:tracePt t="25556" x="6361113" y="2819400"/>
          <p14:tracePt t="25564" x="6343650" y="2819400"/>
          <p14:tracePt t="25570" x="6326188" y="2819400"/>
          <p14:tracePt t="25577" x="6316663" y="2819400"/>
          <p14:tracePt t="25583" x="6299200" y="2819400"/>
          <p14:tracePt t="25590" x="6289675" y="2819400"/>
          <p14:tracePt t="25598" x="6272213" y="2819400"/>
          <p14:tracePt t="25604" x="6254750" y="2819400"/>
          <p14:tracePt t="25611" x="6237288" y="2819400"/>
          <p14:tracePt t="25618" x="6219825" y="2819400"/>
          <p14:tracePt t="25625" x="6202363" y="2819400"/>
          <p14:tracePt t="25631" x="6184900" y="2819400"/>
          <p14:tracePt t="25638" x="6157913" y="2819400"/>
          <p14:tracePt t="25645" x="6130925" y="2819400"/>
          <p14:tracePt t="25652" x="6105525" y="2819400"/>
          <p14:tracePt t="25659" x="6061075" y="2819400"/>
          <p14:tracePt t="25665" x="6034088" y="2819400"/>
          <p14:tracePt t="25672" x="5989638" y="2827338"/>
          <p14:tracePt t="25680" x="5954713" y="2827338"/>
          <p14:tracePt t="25686" x="5927725" y="2827338"/>
          <p14:tracePt t="25692" x="5902325" y="2836863"/>
          <p14:tracePt t="25699" x="5892800" y="2836863"/>
          <p14:tracePt t="25706" x="5875338" y="2836863"/>
          <p14:tracePt t="25714" x="5865813" y="2836863"/>
          <p14:tracePt t="25720" x="5857875" y="2836863"/>
          <p14:tracePt t="25731" x="5848350" y="2836863"/>
          <p14:tracePt t="25733" x="5840413" y="2836863"/>
          <p14:tracePt t="25747" x="5830888" y="2836863"/>
          <p14:tracePt t="25754" x="5821363" y="2836863"/>
          <p14:tracePt t="25767" x="5813425" y="2836863"/>
          <p14:tracePt t="25788" x="5803900" y="2836863"/>
          <p14:tracePt t="25801" x="5795963" y="2836863"/>
          <p14:tracePt t="26060" x="5803900" y="2836863"/>
          <p14:tracePt t="26067" x="5813425" y="2827338"/>
          <p14:tracePt t="26074" x="5821363" y="2827338"/>
          <p14:tracePt t="26087" x="5830888" y="2827338"/>
          <p14:tracePt t="26108" x="5840413" y="2827338"/>
          <p14:tracePt t="26115" x="5848350" y="2819400"/>
          <p14:tracePt t="26121" x="5857875" y="2819400"/>
          <p14:tracePt t="26142" x="5865813" y="2819400"/>
          <p14:tracePt t="26156" x="5875338" y="2819400"/>
          <p14:tracePt t="26169" x="5883275" y="2819400"/>
          <p14:tracePt t="26204" x="5892800" y="2819400"/>
          <p14:tracePt t="26217" x="5902325" y="2809875"/>
          <p14:tracePt t="26237" x="5910263" y="2809875"/>
          <p14:tracePt t="26251" x="5919788" y="2801938"/>
          <p14:tracePt t="26264" x="5927725" y="2801938"/>
          <p14:tracePt t="26279" x="5927725" y="2792413"/>
          <p14:tracePt t="26285" x="5937250" y="2792413"/>
          <p14:tracePt t="26292" x="5937250" y="2784475"/>
          <p14:tracePt t="26299" x="5945188" y="2784475"/>
          <p14:tracePt t="26305" x="5954713" y="2784475"/>
          <p14:tracePt t="26313" x="5964238" y="2774950"/>
          <p14:tracePt t="26319" x="5972175" y="2774950"/>
          <p14:tracePt t="26326" x="5981700" y="2765425"/>
          <p14:tracePt t="26339" x="5999163" y="2765425"/>
          <p14:tracePt t="26346" x="6007100" y="2757488"/>
          <p14:tracePt t="26353" x="6016625" y="2757488"/>
          <p14:tracePt t="26360" x="6034088" y="2747963"/>
          <p14:tracePt t="26366" x="6043613" y="2747963"/>
          <p14:tracePt t="26373" x="6061075" y="2740025"/>
          <p14:tracePt t="26380" x="6078538" y="2730500"/>
          <p14:tracePt t="26387" x="6086475" y="2730500"/>
          <p14:tracePt t="26394" x="6086475" y="2722563"/>
          <p14:tracePt t="26401" x="6096000" y="2722563"/>
          <p14:tracePt t="26407" x="6113463" y="2722563"/>
          <p14:tracePt t="26415" x="6122988" y="2713038"/>
          <p14:tracePt t="26421" x="6130925" y="2713038"/>
          <p14:tracePt t="26428" x="6148388" y="2705100"/>
          <p14:tracePt t="26434" x="6157913" y="2705100"/>
          <p14:tracePt t="26441" x="6157913" y="2695575"/>
          <p14:tracePt t="26448" x="6167438" y="2695575"/>
          <p14:tracePt t="26455" x="6184900" y="2695575"/>
          <p14:tracePt t="26463" x="6184900" y="2686050"/>
          <p14:tracePt t="26469" x="6202363" y="2686050"/>
          <p14:tracePt t="26475" x="6210300" y="2686050"/>
          <p14:tracePt t="26482" x="6219825" y="2686050"/>
          <p14:tracePt t="26489" x="6219825" y="2678113"/>
          <p14:tracePt t="26497" x="6227763" y="2678113"/>
          <p14:tracePt t="26503" x="6246813" y="2678113"/>
          <p14:tracePt t="26510" x="6254750" y="2668588"/>
          <p14:tracePt t="26516" x="6272213" y="2668588"/>
          <p14:tracePt t="26523" x="6289675" y="2660650"/>
          <p14:tracePt t="26531" x="6308725" y="2660650"/>
          <p14:tracePt t="26537" x="6334125" y="2651125"/>
          <p14:tracePt t="26543" x="6378575" y="2643188"/>
          <p14:tracePt t="26550" x="6405563" y="2624138"/>
          <p14:tracePt t="26557" x="6450013" y="2616200"/>
          <p14:tracePt t="26565" x="6484938" y="2606675"/>
          <p14:tracePt t="26571" x="6529388" y="2598738"/>
          <p14:tracePt t="26578" x="6564313" y="2598738"/>
          <p14:tracePt t="26584" x="6616700" y="2589213"/>
          <p14:tracePt t="26591" x="6678613" y="2571750"/>
          <p14:tracePt t="26598" x="6723063" y="2562225"/>
          <p14:tracePt t="26605" x="6757988" y="2554288"/>
          <p14:tracePt t="26613" x="6837363" y="2544763"/>
          <p14:tracePt t="26618" x="6908800" y="2519363"/>
          <p14:tracePt t="26626" x="6970713" y="2509838"/>
          <p14:tracePt t="26632" x="7059613" y="2482850"/>
          <p14:tracePt t="26639" x="7156450" y="2465388"/>
          <p14:tracePt t="26647" x="7226300" y="2457450"/>
          <p14:tracePt t="26652" x="7305675" y="2430463"/>
          <p14:tracePt t="26659" x="7394575" y="2413000"/>
          <p14:tracePt t="26666" x="7466013" y="2403475"/>
          <p14:tracePt t="26673" x="7545388" y="2395538"/>
          <p14:tracePt t="26680" x="7597775" y="2378075"/>
          <p14:tracePt t="26686" x="7659688" y="2378075"/>
          <p14:tracePt t="26693" x="7712075" y="2368550"/>
          <p14:tracePt t="26700" x="7773988" y="2359025"/>
          <p14:tracePt t="26707" x="7810500" y="2359025"/>
          <p14:tracePt t="26714" x="7853363" y="2341563"/>
          <p14:tracePt t="26720" x="7907338" y="2333625"/>
          <p14:tracePt t="26728" x="7934325" y="2333625"/>
          <p14:tracePt t="26734" x="7996238" y="2324100"/>
          <p14:tracePt t="26748" x="8075613" y="2306638"/>
          <p14:tracePt t="26754" x="8110538" y="2306638"/>
          <p14:tracePt t="26763" x="8162925" y="2289175"/>
          <p14:tracePt t="26768" x="8207375" y="2279650"/>
          <p14:tracePt t="26775" x="8234363" y="2279650"/>
          <p14:tracePt t="26782" x="8278813" y="2271713"/>
          <p14:tracePt t="26789" x="8321675" y="2262188"/>
          <p14:tracePt t="26797" x="8358188" y="2254250"/>
          <p14:tracePt t="26802" x="8402638" y="2254250"/>
          <p14:tracePt t="26809" x="8428038" y="2244725"/>
          <p14:tracePt t="26816" x="8482013" y="2227263"/>
          <p14:tracePt t="26823" x="8561388" y="2209800"/>
          <p14:tracePt t="26830" x="8631238" y="2182813"/>
          <p14:tracePt t="26836" x="8710613" y="2155825"/>
          <p14:tracePt t="26843" x="8789988" y="2112963"/>
          <p14:tracePt t="26850" x="8843963" y="2103438"/>
          <p14:tracePt t="26857" x="8888413" y="2085975"/>
          <p14:tracePt t="26863" x="8931275" y="2058988"/>
          <p14:tracePt t="26871" x="8975725" y="2041525"/>
          <p14:tracePt t="26877" x="9020175" y="2014538"/>
          <p14:tracePt t="26884" x="9064625" y="2006600"/>
          <p14:tracePt t="26891" x="9109075" y="1989138"/>
          <p14:tracePt t="26898" x="9144000" y="1970088"/>
          <p14:tracePt t="26904" x="9188450" y="1962150"/>
          <p14:tracePt t="26913" x="9215438" y="1944688"/>
          <p14:tracePt t="26918" x="9250363" y="1935163"/>
          <p14:tracePt t="26925" x="9267825" y="1927225"/>
          <p14:tracePt t="26932" x="9294813" y="1917700"/>
          <p14:tracePt t="26939" x="9320213" y="1908175"/>
          <p14:tracePt t="26947" x="9356725" y="1900238"/>
          <p14:tracePt t="26952" x="9374188" y="1890713"/>
          <p14:tracePt t="26959" x="9391650" y="1890713"/>
          <p14:tracePt t="26965" x="9409113" y="1873250"/>
          <p14:tracePt t="26972" x="9436100" y="1865313"/>
          <p14:tracePt t="26980" x="9453563" y="1855788"/>
          <p14:tracePt t="26986" x="9471025" y="1855788"/>
          <p14:tracePt t="26993" x="9488488" y="1847850"/>
          <p14:tracePt t="27000" x="9515475" y="1828800"/>
          <p14:tracePt t="27006" x="9532938" y="1820863"/>
          <p14:tracePt t="27013" x="9559925" y="1803400"/>
          <p14:tracePt t="27020" x="9577388" y="1793875"/>
          <p14:tracePt t="27028" x="9594850" y="1785938"/>
          <p14:tracePt t="27034" x="9621838" y="1776413"/>
          <p14:tracePt t="27041" x="9639300" y="1758950"/>
          <p14:tracePt t="27048" x="9656763" y="1749425"/>
          <p14:tracePt t="27054" x="9674225" y="1741488"/>
          <p14:tracePt t="27061" x="9691688" y="1731963"/>
          <p14:tracePt t="27068" x="9709150" y="1704975"/>
          <p14:tracePt t="27075" x="9726613" y="1697038"/>
          <p14:tracePt t="27081" x="9744075" y="1687513"/>
          <p14:tracePt t="27089" x="9771063" y="1670050"/>
          <p14:tracePt t="27096" x="9788525" y="1662113"/>
          <p14:tracePt t="27102" x="9798050" y="1652588"/>
          <p14:tracePt t="27109" x="9805988" y="1643063"/>
          <p14:tracePt t="27115" x="9825038" y="1635125"/>
          <p14:tracePt t="27122" x="9850438" y="1617663"/>
          <p14:tracePt t="27130" x="9867900" y="1608138"/>
          <p14:tracePt t="27136" x="9867900" y="1600200"/>
          <p14:tracePt t="27143" x="9885363" y="1600200"/>
          <p14:tracePt t="27150" x="9904413" y="1581150"/>
          <p14:tracePt t="27156" x="9912350" y="1573213"/>
          <p14:tracePt t="27163" x="9921875" y="1573213"/>
          <p14:tracePt t="27170" x="9929813" y="1573213"/>
          <p14:tracePt t="27177" x="9939338" y="1563688"/>
          <p14:tracePt t="27184" x="9947275" y="1555750"/>
          <p14:tracePt t="27190" x="9956800" y="1555750"/>
          <p14:tracePt t="27198" x="9956800" y="1546225"/>
          <p14:tracePt t="27204" x="9966325" y="1538288"/>
          <p14:tracePt t="27212" x="9974263" y="1528763"/>
          <p14:tracePt t="27217" x="9983788" y="1528763"/>
          <p14:tracePt t="27224" x="9991725" y="1520825"/>
          <p14:tracePt t="27231" x="10001250" y="1520825"/>
          <p14:tracePt t="27238" x="10009188" y="1511300"/>
          <p14:tracePt t="27247" x="10018713" y="1501775"/>
          <p14:tracePt t="27251" x="10028238" y="1493838"/>
          <p14:tracePt t="27258" x="10036175" y="1493838"/>
          <p14:tracePt t="27265" x="10045700" y="1484313"/>
          <p14:tracePt t="27272" x="10063163" y="1476375"/>
          <p14:tracePt t="27279" x="10071100" y="1466850"/>
          <p14:tracePt t="27286" x="10080625" y="1466850"/>
          <p14:tracePt t="27299" x="10088563" y="1458913"/>
          <p14:tracePt t="27306" x="10098088" y="1458913"/>
          <p14:tracePt t="27313" x="10107613" y="1458913"/>
          <p14:tracePt t="27320" x="10115550" y="1458913"/>
          <p14:tracePt t="27327" x="10125075" y="1449388"/>
          <p14:tracePt t="27333" x="10133013" y="1449388"/>
          <p14:tracePt t="27347" x="10133013" y="1439863"/>
          <p14:tracePt t="27354" x="10142538" y="1439863"/>
          <p14:tracePt t="27361" x="10150475" y="1431925"/>
          <p14:tracePt t="27367" x="10160000" y="1431925"/>
          <p14:tracePt t="27374" x="10169525" y="1422400"/>
          <p14:tracePt t="27388" x="10177463" y="1422400"/>
          <p14:tracePt t="27396" x="10177463" y="1414463"/>
          <p14:tracePt t="27401" x="10186988" y="1414463"/>
          <p14:tracePt t="27408" x="10194925" y="1404938"/>
          <p14:tracePt t="27422" x="10204450" y="1404938"/>
          <p14:tracePt t="27435" x="10212388" y="1404938"/>
          <p14:tracePt t="27456" x="10221913" y="1404938"/>
          <p14:tracePt t="27469" x="10231438" y="1404938"/>
          <p14:tracePt t="27504" x="10239375" y="1404938"/>
          <p14:tracePt t="27517" x="10248900" y="1404938"/>
          <p14:tracePt t="27531" x="10256838" y="1404938"/>
          <p14:tracePt t="27551" x="10266363" y="1404938"/>
          <p14:tracePt t="27565" x="10274300" y="1404938"/>
          <p14:tracePt t="27585" x="10283825" y="1404938"/>
          <p14:tracePt t="27612" x="10291763" y="1404938"/>
          <p14:tracePt t="27619" x="10291763" y="1397000"/>
          <p14:tracePt t="27633" x="10301288" y="1397000"/>
          <p14:tracePt t="27680" x="10301288" y="1387475"/>
          <p14:tracePt t="27687" x="10310813" y="1387475"/>
          <p14:tracePt t="27748" x="10310813" y="1377950"/>
          <p14:tracePt t="27789" x="10310813" y="1370013"/>
          <p14:tracePt t="27810" x="10318750" y="1370013"/>
          <p14:tracePt t="27845" x="10318750" y="1360488"/>
          <p14:tracePt t="27857" x="10328275" y="1360488"/>
          <p14:tracePt t="27871" x="10336213" y="1360488"/>
          <p14:tracePt t="27905" x="10345738" y="1360488"/>
          <p14:tracePt t="27919" x="10353675" y="1360488"/>
          <p14:tracePt t="27932" x="10363200" y="1360488"/>
          <p14:tracePt t="27953" x="10372725" y="1360488"/>
          <p14:tracePt t="27966" x="10380663" y="1360488"/>
          <p14:tracePt t="27994" x="10390188" y="1360488"/>
          <p14:tracePt t="28069" x="10398125" y="1360488"/>
          <p14:tracePt t="28090" x="10407650" y="1360488"/>
          <p14:tracePt t="28110" x="10415588" y="1360488"/>
          <p14:tracePt t="28130" x="10425113" y="1360488"/>
          <p14:tracePt t="28150" x="10434638" y="1370013"/>
          <p14:tracePt t="28164" x="10434638" y="1377950"/>
          <p14:tracePt t="28184" x="10442575" y="1377950"/>
          <p14:tracePt t="28279" x="10442575" y="1387475"/>
          <p14:tracePt t="31364" x="10363200" y="1414463"/>
          <p14:tracePt t="31370" x="10231438" y="1493838"/>
          <p14:tracePt t="31377" x="10115550" y="1546225"/>
          <p14:tracePt t="31384" x="10018713" y="1635125"/>
          <p14:tracePt t="31392" x="9885363" y="1704975"/>
          <p14:tracePt t="31398" x="9753600" y="1793875"/>
          <p14:tracePt t="31404" x="9585325" y="1882775"/>
          <p14:tracePt t="31411" x="9426575" y="1952625"/>
          <p14:tracePt t="31418" x="9240838" y="2032000"/>
          <p14:tracePt t="31426" x="9002713" y="2147888"/>
          <p14:tracePt t="31432" x="8799513" y="2244725"/>
          <p14:tracePt t="31438" x="8596313" y="2351088"/>
          <p14:tracePt t="31445" x="8402638" y="2430463"/>
          <p14:tracePt t="31452" x="8199438" y="2527300"/>
          <p14:tracePt t="31459" x="8004175" y="2616200"/>
          <p14:tracePt t="31465" x="7800975" y="2695575"/>
          <p14:tracePt t="31473" x="7632700" y="2792413"/>
          <p14:tracePt t="31479" x="7412038" y="2854325"/>
          <p14:tracePt t="31486" x="7226300" y="2916238"/>
          <p14:tracePt t="31492" x="6997700" y="3005138"/>
          <p14:tracePt t="31500" x="6811963" y="3067050"/>
          <p14:tracePt t="31506" x="6643688" y="3146425"/>
          <p14:tracePt t="31513" x="6519863" y="3190875"/>
          <p14:tracePt t="31520" x="6405563" y="3243263"/>
          <p14:tracePt t="31527" x="6289675" y="3287713"/>
          <p14:tracePt t="31534" x="6167438" y="3314700"/>
          <p14:tracePt t="31541" x="6105525" y="3322638"/>
          <p14:tracePt t="31547" x="6051550" y="3332163"/>
          <p14:tracePt t="31554" x="6007100" y="3332163"/>
          <p14:tracePt t="31561" x="5972175" y="3332163"/>
          <p14:tracePt t="31568" x="5945188" y="3332163"/>
          <p14:tracePt t="31576" x="5927725" y="3332163"/>
          <p14:tracePt t="31581" x="5910263" y="3332163"/>
          <p14:tracePt t="31588" x="5902325" y="3332163"/>
          <p14:tracePt t="31595" x="5892800" y="3332163"/>
          <p14:tracePt t="31602" x="5883275" y="3332163"/>
          <p14:tracePt t="31629" x="5875338" y="3340100"/>
          <p14:tracePt t="31636" x="5865813" y="3349625"/>
          <p14:tracePt t="31642" x="5865813" y="3376613"/>
          <p14:tracePt t="31649" x="5857875" y="3394075"/>
          <p14:tracePt t="31656" x="5848350" y="3411538"/>
          <p14:tracePt t="31663" x="5848350" y="3419475"/>
          <p14:tracePt t="31670" x="5840413" y="3429000"/>
          <p14:tracePt t="31684" x="5840413" y="3438525"/>
          <p14:tracePt t="31691" x="5840413" y="3446463"/>
          <p14:tracePt t="31826" x="5848350" y="3446463"/>
          <p14:tracePt t="31860" x="5857875" y="3446463"/>
          <p14:tracePt t="31875" x="5865813" y="3446463"/>
          <p14:tracePt t="31887" x="5875338" y="3446463"/>
          <p14:tracePt t="31909" x="5883275" y="3446463"/>
          <p14:tracePt t="31915" x="5883275" y="3455988"/>
          <p14:tracePt t="31922" x="5892800" y="3455988"/>
          <p14:tracePt t="31929" x="5892800" y="3463925"/>
          <p14:tracePt t="31935" x="5902325" y="3463925"/>
          <p14:tracePt t="31949" x="5902325" y="3473450"/>
          <p14:tracePt t="31956" x="5910263" y="3473450"/>
          <p14:tracePt t="31962" x="5919788" y="3481388"/>
          <p14:tracePt t="31970" x="5919788" y="3490913"/>
          <p14:tracePt t="31983" x="5927725" y="3490913"/>
          <p14:tracePt t="31990" x="5927725" y="3500438"/>
          <p14:tracePt t="31996" x="5937250" y="3508375"/>
          <p14:tracePt t="32010" x="5945188" y="3517900"/>
          <p14:tracePt t="32017" x="5954713" y="3525838"/>
          <p14:tracePt t="32024" x="5954713" y="3543300"/>
          <p14:tracePt t="32031" x="5981700" y="3570288"/>
          <p14:tracePt t="32037" x="6007100" y="3605213"/>
          <p14:tracePt t="32044" x="6034088" y="3649663"/>
          <p14:tracePt t="32051" x="6069013" y="3694113"/>
          <p14:tracePt t="32059" x="6105525" y="3756025"/>
          <p14:tracePt t="32065" x="6140450" y="3817938"/>
          <p14:tracePt t="32071" x="6175375" y="3862388"/>
          <p14:tracePt t="32078" x="6192838" y="3906838"/>
          <p14:tracePt t="32085" x="6219825" y="3949700"/>
          <p14:tracePt t="32093" x="6227763" y="3994150"/>
          <p14:tracePt t="32099" x="6246813" y="4030663"/>
          <p14:tracePt t="32105" x="6246813" y="4048125"/>
          <p14:tracePt t="32112" x="6264275" y="4083050"/>
          <p14:tracePt t="32119" x="6272213" y="4100513"/>
          <p14:tracePt t="32125" x="6281738" y="4117975"/>
          <p14:tracePt t="32133" x="6289675" y="4135438"/>
          <p14:tracePt t="32140" x="6299200" y="4162425"/>
          <p14:tracePt t="32146" x="6308725" y="4179888"/>
          <p14:tracePt t="32153" x="6316663" y="4197350"/>
          <p14:tracePt t="32160" x="6326188" y="4214813"/>
          <p14:tracePt t="32167" x="6343650" y="4251325"/>
          <p14:tracePt t="32174" x="6361113" y="4268788"/>
          <p14:tracePt t="32180" x="6396038" y="4295775"/>
          <p14:tracePt t="32187" x="6423025" y="4313238"/>
          <p14:tracePt t="32194" x="6450013" y="4348163"/>
          <p14:tracePt t="32201" x="6484938" y="4375150"/>
          <p14:tracePt t="32208" x="6511925" y="4400550"/>
          <p14:tracePt t="32214" x="6546850" y="4427538"/>
          <p14:tracePt t="32221" x="6573838" y="4445000"/>
          <p14:tracePt t="32228" x="6591300" y="4479925"/>
          <p14:tracePt t="32235" x="6626225" y="4498975"/>
          <p14:tracePt t="32242" x="6643688" y="4524375"/>
          <p14:tracePt t="32249" x="6661150" y="4541838"/>
          <p14:tracePt t="32255" x="6678613" y="4578350"/>
          <p14:tracePt t="32262" x="6696075" y="4595813"/>
          <p14:tracePt t="32269" x="6723063" y="4603750"/>
          <p14:tracePt t="32275" x="6723063" y="4622800"/>
          <p14:tracePt t="32283" x="6723063" y="4630738"/>
          <p14:tracePt t="32290" x="6732588" y="4640263"/>
          <p14:tracePt t="32310" x="6740525" y="4640263"/>
          <p14:tracePt t="32317" x="6750050" y="4648200"/>
          <p14:tracePt t="32325" x="6757988" y="4648200"/>
          <p14:tracePt t="32330" x="6767513" y="4657725"/>
          <p14:tracePt t="32337" x="6777038" y="4657725"/>
          <p14:tracePt t="32344" x="6811963" y="4657725"/>
          <p14:tracePt t="32351" x="6846888" y="4657725"/>
          <p14:tracePt t="32359" x="6891338" y="4648200"/>
          <p14:tracePt t="32364" x="6953250" y="4622800"/>
          <p14:tracePt t="32371" x="6997700" y="4586288"/>
          <p14:tracePt t="32378" x="7059613" y="4551363"/>
          <p14:tracePt t="32385" x="7121525" y="4498975"/>
          <p14:tracePt t="32392" x="7183438" y="4437063"/>
          <p14:tracePt t="32398" x="7253288" y="4365625"/>
          <p14:tracePt t="32405" x="7288213" y="4303713"/>
          <p14:tracePt t="32412" x="7324725" y="4241800"/>
          <p14:tracePt t="32419" x="7350125" y="4206875"/>
          <p14:tracePt t="32425" x="7359650" y="4144963"/>
          <p14:tracePt t="32432" x="7367588" y="4092575"/>
          <p14:tracePt t="32440" x="7367588" y="4048125"/>
          <p14:tracePt t="32446" x="7367588" y="3976688"/>
          <p14:tracePt t="32453" x="7359650" y="3941763"/>
          <p14:tracePt t="32459" x="7324725" y="3879850"/>
          <p14:tracePt t="32466" x="7297738" y="3817938"/>
          <p14:tracePt t="32475" x="7270750" y="3756025"/>
          <p14:tracePt t="32480" x="7253288" y="3711575"/>
          <p14:tracePt t="32487" x="7218363" y="3667125"/>
          <p14:tracePt t="32493" x="7200900" y="3641725"/>
          <p14:tracePt t="32500" x="7191375" y="3605213"/>
          <p14:tracePt t="32508" x="7164388" y="3587750"/>
          <p14:tracePt t="32514" x="7156450" y="3570288"/>
          <p14:tracePt t="32521" x="7146925" y="3552825"/>
          <p14:tracePt t="32528" x="7146925" y="3543300"/>
          <p14:tracePt t="32534" x="7138988" y="3535363"/>
          <p14:tracePt t="32548" x="7138988" y="3525838"/>
          <p14:tracePt t="32602" x="7146925" y="3525838"/>
          <p14:tracePt t="32609" x="7164388" y="3525838"/>
          <p14:tracePt t="32616" x="7183438" y="3535363"/>
          <p14:tracePt t="32623" x="7208838" y="3552825"/>
          <p14:tracePt t="32630" x="7235825" y="3570288"/>
          <p14:tracePt t="32636" x="7280275" y="3605213"/>
          <p14:tracePt t="32643" x="7305675" y="3632200"/>
          <p14:tracePt t="32650" x="7359650" y="3694113"/>
          <p14:tracePt t="32658" x="7439025" y="3783013"/>
          <p14:tracePt t="32664" x="7527925" y="3879850"/>
          <p14:tracePt t="32671" x="7580313" y="3959225"/>
          <p14:tracePt t="32677" x="7632700" y="4021138"/>
          <p14:tracePt t="32684" x="7686675" y="4083050"/>
          <p14:tracePt t="32692" x="7704138" y="4117975"/>
          <p14:tracePt t="32698" x="7721600" y="4144963"/>
          <p14:tracePt t="32705" x="7731125" y="4162425"/>
          <p14:tracePt t="32711" x="7748588" y="4171950"/>
          <p14:tracePt t="32718" x="7748588" y="4179888"/>
          <p14:tracePt t="32725" x="7766050" y="4189413"/>
          <p14:tracePt t="32732" x="7783513" y="4189413"/>
          <p14:tracePt t="32739" x="7810500" y="4189413"/>
          <p14:tracePt t="32760" x="7959725" y="4179888"/>
          <p14:tracePt t="32766" x="8039100" y="4162425"/>
          <p14:tracePt t="32774" x="8118475" y="4135438"/>
          <p14:tracePt t="32779" x="8189913" y="4127500"/>
          <p14:tracePt t="32786" x="8278813" y="4110038"/>
          <p14:tracePt t="32794" x="8358188" y="4100513"/>
          <p14:tracePt t="32800" x="8428038" y="4092575"/>
          <p14:tracePt t="32808" x="8507413" y="4065588"/>
          <p14:tracePt t="32813" x="8561388" y="4065588"/>
          <p14:tracePt t="32820" x="8613775" y="4048125"/>
          <p14:tracePt t="32827" x="8675688" y="4038600"/>
          <p14:tracePt t="32834" x="8728075" y="4030663"/>
          <p14:tracePt t="32842" x="8789988" y="4003675"/>
          <p14:tracePt t="32848" x="8834438" y="3994150"/>
          <p14:tracePt t="32854" x="8896350" y="3968750"/>
          <p14:tracePt t="32861" x="8931275" y="3959225"/>
          <p14:tracePt t="32868" x="8993188" y="3949700"/>
          <p14:tracePt t="32875" x="9047163" y="3949700"/>
          <p14:tracePt t="32882" x="9099550" y="3941763"/>
          <p14:tracePt t="32889" x="9144000" y="3941763"/>
          <p14:tracePt t="32895" x="9170988" y="3941763"/>
          <p14:tracePt t="32902" x="9196388" y="3941763"/>
          <p14:tracePt t="32909" x="9215438" y="3941763"/>
          <p14:tracePt t="32916" x="9223375" y="3941763"/>
          <p14:tracePt t="32923" x="9240838" y="3941763"/>
          <p14:tracePt t="32929" x="9258300" y="3941763"/>
          <p14:tracePt t="32936" x="9285288" y="3941763"/>
          <p14:tracePt t="32943" x="9302750" y="3941763"/>
          <p14:tracePt t="32950" x="9329738" y="3924300"/>
          <p14:tracePt t="32958" x="9356725" y="3924300"/>
          <p14:tracePt t="32964" x="9391650" y="3914775"/>
          <p14:tracePt t="32970" x="9418638" y="3914775"/>
          <p14:tracePt t="32977" x="9444038" y="3914775"/>
          <p14:tracePt t="32984" x="9498013" y="3914775"/>
          <p14:tracePt t="32992" x="9550400" y="3914775"/>
          <p14:tracePt t="32997" x="9612313" y="3914775"/>
          <p14:tracePt t="33004" x="9664700" y="3914775"/>
          <p14:tracePt t="33011" x="9736138" y="3924300"/>
          <p14:tracePt t="33018" x="9788525" y="3924300"/>
          <p14:tracePt t="33025" x="9850438" y="3924300"/>
          <p14:tracePt t="33031" x="9877425" y="3924300"/>
          <p14:tracePt t="33038" x="9894888" y="3924300"/>
          <p14:tracePt t="33045" x="9912350" y="3924300"/>
          <p14:tracePt t="33052" x="9921875" y="3924300"/>
          <p14:tracePt t="33059" x="9956800" y="3924300"/>
          <p14:tracePt t="33065" x="9983788" y="3924300"/>
          <p14:tracePt t="33072" x="10009188" y="3924300"/>
          <p14:tracePt t="33079" x="10036175" y="3924300"/>
          <p14:tracePt t="33086" x="10080625" y="3932238"/>
          <p14:tracePt t="33092" x="10107613" y="3932238"/>
          <p14:tracePt t="33099" x="10125075" y="3932238"/>
          <p14:tracePt t="33107" x="10142538" y="3941763"/>
          <p14:tracePt t="33113" x="10150475" y="3941763"/>
          <p14:tracePt t="33120" x="10150475" y="3949700"/>
          <p14:tracePt t="33127" x="10160000" y="3949700"/>
          <p14:tracePt t="33133" x="10169525" y="3949700"/>
          <p14:tracePt t="33148" x="10177463" y="3949700"/>
          <p14:tracePt t="33168" x="10186988" y="3949700"/>
          <p14:tracePt t="33181" x="10194925" y="3949700"/>
          <p14:tracePt t="33195" x="10204450" y="3949700"/>
          <p14:tracePt t="33201" x="10212388" y="3949700"/>
          <p14:tracePt t="33208" x="10221913" y="3949700"/>
          <p14:tracePt t="33222" x="10231438" y="3949700"/>
          <p14:tracePt t="33229" x="10239375" y="3949700"/>
          <p14:tracePt t="33235" x="10248900" y="3941763"/>
          <p14:tracePt t="33242" x="10256838" y="3932238"/>
          <p14:tracePt t="33249" x="10274300" y="3924300"/>
          <p14:tracePt t="33257" x="10283825" y="3914775"/>
          <p14:tracePt t="33270" x="10283825" y="3906838"/>
          <p14:tracePt t="33276" x="10291763" y="3906838"/>
          <p14:tracePt t="33283" x="10301288" y="3897313"/>
          <p14:tracePt t="33297" x="10310813" y="3897313"/>
          <p14:tracePt t="33304" x="10318750" y="3887788"/>
          <p14:tracePt t="33317" x="10328275" y="3879850"/>
          <p14:tracePt t="35203" x="10318750" y="3879850"/>
          <p14:tracePt t="35210" x="10310813" y="3879850"/>
          <p14:tracePt t="35217" x="10291763" y="3879850"/>
          <p14:tracePt t="35224" x="10283825" y="3879850"/>
          <p14:tracePt t="35230" x="10266363" y="3879850"/>
          <p14:tracePt t="35238" x="10231438" y="3879850"/>
          <p14:tracePt t="35244" x="10204450" y="3870325"/>
          <p14:tracePt t="35251" x="10177463" y="3862388"/>
          <p14:tracePt t="35257" x="10160000" y="3862388"/>
          <p14:tracePt t="35264" x="10133013" y="3852863"/>
          <p14:tracePt t="35272" x="10115550" y="3844925"/>
          <p14:tracePt t="35278" x="10080625" y="3835400"/>
          <p14:tracePt t="35285" x="10053638" y="3835400"/>
          <p14:tracePt t="35291" x="10028238" y="3827463"/>
          <p14:tracePt t="35298" x="9991725" y="3800475"/>
          <p14:tracePt t="35306" x="9956800" y="3790950"/>
          <p14:tracePt t="35312" x="9912350" y="3773488"/>
          <p14:tracePt t="35319" x="9867900" y="3746500"/>
          <p14:tracePt t="35326" x="9825038" y="3729038"/>
          <p14:tracePt t="35332" x="9763125" y="3703638"/>
          <p14:tracePt t="35340" x="9718675" y="3684588"/>
          <p14:tracePt t="35346" x="9674225" y="3659188"/>
          <p14:tracePt t="35353" x="9629775" y="3641725"/>
          <p14:tracePt t="35360" x="9585325" y="3614738"/>
          <p14:tracePt t="35366" x="9540875" y="3579813"/>
          <p14:tracePt t="35374" x="9461500" y="3525838"/>
          <p14:tracePt t="35380" x="9382125" y="3473450"/>
          <p14:tracePt t="35388" x="9320213" y="3438525"/>
          <p14:tracePt t="35394" x="9240838" y="3402013"/>
          <p14:tracePt t="35400" x="9178925" y="3357563"/>
          <p14:tracePt t="35407" x="9117013" y="3340100"/>
          <p14:tracePt t="35414" x="9055100" y="3295650"/>
          <p14:tracePt t="35421" x="9002713" y="3278188"/>
          <p14:tracePt t="35428" x="8940800" y="3252788"/>
          <p14:tracePt t="35435" x="8878888" y="3225800"/>
          <p14:tracePt t="35442" x="8834438" y="3208338"/>
          <p14:tracePt t="35448" x="8789988" y="3181350"/>
          <p14:tracePt t="35456" x="8764588" y="3163888"/>
          <p14:tracePt t="35462" x="8728075" y="3146425"/>
          <p14:tracePt t="35468" x="8710613" y="3136900"/>
          <p14:tracePt t="35475" x="8693150" y="3128963"/>
          <p14:tracePt t="35482" x="8675688" y="3119438"/>
          <p14:tracePt t="35489" x="8658225" y="3111500"/>
          <p14:tracePt t="35496" x="8640763" y="3101975"/>
          <p14:tracePt t="35503" x="8631238" y="3092450"/>
          <p14:tracePt t="35509" x="8623300" y="3092450"/>
          <p14:tracePt t="35516" x="8605838" y="3092450"/>
          <p14:tracePt t="35524" x="8596313" y="3084513"/>
          <p14:tracePt t="35530" x="8586788" y="3084513"/>
          <p14:tracePt t="35537" x="8569325" y="3074988"/>
          <p14:tracePt t="35544" x="8561388" y="3074988"/>
          <p14:tracePt t="35550" x="8551863" y="3074988"/>
          <p14:tracePt t="35557" x="8543925" y="3074988"/>
          <p14:tracePt t="35564" x="8534400" y="3074988"/>
          <p14:tracePt t="35572" x="8524875" y="3074988"/>
          <p14:tracePt t="35578" x="8507413" y="3074988"/>
          <p14:tracePt t="35584" x="8489950" y="3074988"/>
          <p14:tracePt t="35591" x="8472488" y="3074988"/>
          <p14:tracePt t="35598" x="8462963" y="3074988"/>
          <p14:tracePt t="35606" x="8455025" y="3074988"/>
          <p14:tracePt t="35618" x="8437563" y="3074988"/>
          <p14:tracePt t="35625" x="8428038" y="3074988"/>
          <p14:tracePt t="35632" x="8420100" y="3074988"/>
          <p14:tracePt t="35640" x="8410575" y="3074988"/>
          <p14:tracePt t="35645" x="8393113" y="3074988"/>
          <p14:tracePt t="35659" x="8383588" y="3074988"/>
          <p14:tracePt t="35666" x="8366125" y="3074988"/>
          <p14:tracePt t="35673" x="8358188" y="3074988"/>
          <p14:tracePt t="35680" x="8348663" y="3074988"/>
          <p14:tracePt t="35688" x="8340725" y="3074988"/>
          <p14:tracePt t="35693" x="8331200" y="3074988"/>
          <p14:tracePt t="35700" x="8321675" y="3074988"/>
          <p14:tracePt t="35707" x="8304213" y="3074988"/>
          <p14:tracePt t="35714" x="8296275" y="3074988"/>
          <p14:tracePt t="35722" x="8278813" y="3074988"/>
          <p14:tracePt t="35743" x="8251825" y="3074988"/>
          <p14:tracePt t="35748" x="8234363" y="3074988"/>
          <p14:tracePt t="35756" x="8224838" y="3074988"/>
          <p14:tracePt t="35761" x="8216900" y="3067050"/>
          <p14:tracePt t="35768" x="8207375" y="3067050"/>
          <p14:tracePt t="35775" x="8189913" y="3057525"/>
          <p14:tracePt t="35782" x="8162925" y="3049588"/>
          <p14:tracePt t="35789" x="8137525" y="3040063"/>
          <p14:tracePt t="35795" x="8101013" y="3030538"/>
          <p14:tracePt t="35802" x="8083550" y="3013075"/>
          <p14:tracePt t="35809" x="8056563" y="2995613"/>
          <p14:tracePt t="35816" x="8013700" y="2970213"/>
          <p14:tracePt t="35823" x="7969250" y="2933700"/>
          <p14:tracePt t="35829" x="7924800" y="2916238"/>
          <p14:tracePt t="35836" x="7897813" y="2898775"/>
          <p14:tracePt t="35843" x="7862888" y="2871788"/>
          <p14:tracePt t="35850" x="7835900" y="2854325"/>
          <p14:tracePt t="35858" x="7818438" y="2846388"/>
          <p14:tracePt t="35863" x="7800975" y="2836863"/>
          <p14:tracePt t="35871" x="7793038" y="2827338"/>
          <p14:tracePt t="35877" x="7783513" y="2819400"/>
          <p14:tracePt t="35884" x="7773988" y="2819400"/>
          <p14:tracePt t="35897" x="7766050" y="2819400"/>
          <p14:tracePt t="35906" x="7766050" y="2809875"/>
          <p14:tracePt t="35918" x="7756525" y="2809875"/>
          <p14:tracePt t="35925" x="7756525" y="2801938"/>
          <p14:tracePt t="35932" x="7748588" y="2801938"/>
          <p14:tracePt t="35939" x="7748588" y="2792413"/>
          <p14:tracePt t="35952" x="7739063" y="2792413"/>
          <p14:tracePt t="35959" x="7739063" y="2784475"/>
          <p14:tracePt t="35972" x="7731125" y="2784475"/>
          <p14:tracePt t="35993" x="7721600" y="2784475"/>
          <p14:tracePt t="36000" x="7721600" y="2774950"/>
          <p14:tracePt t="36007" x="7712075" y="2774950"/>
          <p14:tracePt t="36021" x="7704138" y="2774950"/>
          <p14:tracePt t="36027" x="7694613" y="2774950"/>
          <p14:tracePt t="36034" x="7686675" y="2774950"/>
          <p14:tracePt t="36040" x="7686675" y="2765425"/>
          <p14:tracePt t="36047" x="7677150" y="2765425"/>
          <p14:tracePt t="36056" x="7669213" y="2765425"/>
          <p14:tracePt t="36061" x="7659688" y="2765425"/>
          <p14:tracePt t="36075" x="7650163" y="2765425"/>
          <p14:tracePt t="36081" x="7642225" y="2765425"/>
          <p14:tracePt t="36095" x="7632700" y="2765425"/>
          <p14:tracePt t="36109" x="7624763" y="2765425"/>
          <p14:tracePt t="36129" x="7615238" y="2765425"/>
          <p14:tracePt t="36143" x="7607300" y="2765425"/>
          <p14:tracePt t="36497" x="7597775" y="2765425"/>
          <p14:tracePt t="36517" x="7589838" y="2765425"/>
          <p14:tracePt t="36537" x="7580313" y="2765425"/>
          <p14:tracePt t="36551" x="7562850" y="2757488"/>
          <p14:tracePt t="36558" x="7553325" y="2740025"/>
          <p14:tracePt t="40895" x="7597775" y="2740025"/>
          <p14:tracePt t="40902" x="7659688" y="2730500"/>
          <p14:tracePt t="40908" x="7712075" y="2722563"/>
          <p14:tracePt t="40915" x="7756525" y="2713038"/>
          <p14:tracePt t="40922" x="7810500" y="2695575"/>
          <p14:tracePt t="40929" x="7853363" y="2678113"/>
          <p14:tracePt t="40936" x="7915275" y="2668588"/>
          <p14:tracePt t="40942" x="7942263" y="2651125"/>
          <p14:tracePt t="40949" x="7969250" y="2643188"/>
          <p14:tracePt t="40956" x="8004175" y="2633663"/>
          <p14:tracePt t="40963" x="8021638" y="2624138"/>
          <p14:tracePt t="40971" x="8048625" y="2624138"/>
          <p14:tracePt t="40976" x="8066088" y="2606675"/>
          <p14:tracePt t="40983" x="8093075" y="2598738"/>
          <p14:tracePt t="40990" x="8128000" y="2589213"/>
          <p14:tracePt t="40997" x="8154988" y="2581275"/>
          <p14:tracePt t="41005" x="8199438" y="2554288"/>
          <p14:tracePt t="41010" x="8251825" y="2536825"/>
          <p14:tracePt t="41017" x="8313738" y="2519363"/>
          <p14:tracePt t="41024" x="8358188" y="2500313"/>
          <p14:tracePt t="41031" x="8402638" y="2474913"/>
          <p14:tracePt t="41038" x="8428038" y="2447925"/>
          <p14:tracePt t="41044" x="8462963" y="2430463"/>
          <p14:tracePt t="41051" x="8489950" y="2420938"/>
          <p14:tracePt t="41058" x="8507413" y="2403475"/>
          <p14:tracePt t="41065" x="8524875" y="2378075"/>
          <p14:tracePt t="41072" x="8543925" y="2368550"/>
          <p14:tracePt t="41079" x="8561388" y="2351088"/>
          <p14:tracePt t="41086" x="8569325" y="2341563"/>
          <p14:tracePt t="41092" x="8578850" y="2341563"/>
          <p14:tracePt t="41099" x="8586788" y="2333625"/>
          <p14:tracePt t="41106" x="8596313" y="2324100"/>
          <p14:tracePt t="41113" x="8605838" y="2316163"/>
          <p14:tracePt t="41121" x="8613775" y="2306638"/>
          <p14:tracePt t="41126" x="8640763" y="2289175"/>
          <p14:tracePt t="41133" x="8658225" y="2271713"/>
          <p14:tracePt t="41141" x="8675688" y="2262188"/>
          <p14:tracePt t="41147" x="8693150" y="2254250"/>
          <p14:tracePt t="41155" x="8710613" y="2235200"/>
          <p14:tracePt t="41160" x="8737600" y="2217738"/>
          <p14:tracePt t="41167" x="8772525" y="2192338"/>
          <p14:tracePt t="41174" x="8799513" y="2182813"/>
          <p14:tracePt t="41181" x="8816975" y="2173288"/>
          <p14:tracePt t="41188" x="8834438" y="2155825"/>
          <p14:tracePt t="41194" x="8851900" y="2138363"/>
          <p14:tracePt t="41201" x="8869363" y="2130425"/>
          <p14:tracePt t="41208" x="8905875" y="2120900"/>
          <p14:tracePt t="41215" x="8923338" y="2103438"/>
          <p14:tracePt t="41222" x="8940800" y="2085975"/>
          <p14:tracePt t="41228" x="8958263" y="2058988"/>
          <p14:tracePt t="41235" x="8975725" y="2051050"/>
          <p14:tracePt t="41242" x="8993188" y="2032000"/>
          <p14:tracePt t="41249" x="9012238" y="2014538"/>
          <p14:tracePt t="41256" x="9029700" y="2006600"/>
          <p14:tracePt t="41262" x="9064625" y="1989138"/>
          <p14:tracePt t="41271" x="9082088" y="1979613"/>
          <p14:tracePt t="41276" x="9099550" y="1962150"/>
          <p14:tracePt t="41283" x="9117013" y="1952625"/>
          <p14:tracePt t="41290" x="9134475" y="1944688"/>
          <p14:tracePt t="41296" x="9161463" y="1935163"/>
          <p14:tracePt t="41304" x="9178925" y="1908175"/>
          <p14:tracePt t="41310" x="9205913" y="1900238"/>
          <p14:tracePt t="41317" x="9223375" y="1890713"/>
          <p14:tracePt t="41324" x="9240838" y="1882775"/>
          <p14:tracePt t="41330" x="9258300" y="1865313"/>
          <p14:tracePt t="41338" x="9275763" y="1855788"/>
          <p14:tracePt t="41344" x="9302750" y="1847850"/>
          <p14:tracePt t="41351" x="9320213" y="1838325"/>
          <p14:tracePt t="41358" x="9347200" y="1828800"/>
          <p14:tracePt t="41365" x="9382125" y="1811338"/>
          <p14:tracePt t="41372" x="9418638" y="1803400"/>
          <p14:tracePt t="41378" x="9453563" y="1785938"/>
          <p14:tracePt t="41385" x="9488488" y="1776413"/>
          <p14:tracePt t="41392" x="9505950" y="1766888"/>
          <p14:tracePt t="41398" x="9550400" y="1758950"/>
          <p14:tracePt t="41406" x="9577388" y="1749425"/>
          <p14:tracePt t="41412" x="9612313" y="1741488"/>
          <p14:tracePt t="41421" x="9629775" y="1731963"/>
          <p14:tracePt t="41426" x="9656763" y="1724025"/>
          <p14:tracePt t="41433" x="9674225" y="1714500"/>
          <p14:tracePt t="41439" x="9691688" y="1704975"/>
          <p14:tracePt t="41446" x="9701213" y="1697038"/>
          <p14:tracePt t="41455" x="9726613" y="1697038"/>
          <p14:tracePt t="41460" x="9744075" y="1687513"/>
          <p14:tracePt t="41467" x="9763125" y="1687513"/>
          <p14:tracePt t="41473" x="9780588" y="1679575"/>
          <p14:tracePt t="41480" x="9805988" y="1670050"/>
          <p14:tracePt t="41488" x="9832975" y="1670050"/>
          <p14:tracePt t="41494" x="9859963" y="1670050"/>
          <p14:tracePt t="41501" x="9904413" y="1662113"/>
          <p14:tracePt t="41507" x="9947275" y="1662113"/>
          <p14:tracePt t="41514" x="9974263" y="1652588"/>
          <p14:tracePt t="41521" x="10009188" y="1652588"/>
          <p14:tracePt t="41528" x="10045700" y="1652588"/>
          <p14:tracePt t="41535" x="10080625" y="1635125"/>
          <p14:tracePt t="41541" x="10107613" y="1625600"/>
          <p14:tracePt t="41548" x="10142538" y="1625600"/>
          <p14:tracePt t="41555" x="10169525" y="1617663"/>
          <p14:tracePt t="41562" x="10186988" y="1608138"/>
          <p14:tracePt t="41570" x="10212388" y="1608138"/>
          <p14:tracePt t="41575" x="10231438" y="1600200"/>
          <p14:tracePt t="41582" x="10266363" y="1590675"/>
          <p14:tracePt t="41589" x="10291763" y="1590675"/>
          <p14:tracePt t="41596" x="10310813" y="1590675"/>
          <p14:tracePt t="41604" x="10336213" y="1581150"/>
          <p14:tracePt t="41610" x="10353675" y="1573213"/>
          <p14:tracePt t="41616" x="10380663" y="1573213"/>
          <p14:tracePt t="41623" x="10398125" y="1563688"/>
          <p14:tracePt t="41630" x="10415588" y="1563688"/>
          <p14:tracePt t="41637" x="10434638" y="1563688"/>
          <p14:tracePt t="41644" x="10460038" y="1555750"/>
          <p14:tracePt t="41650" x="10477500" y="1555750"/>
          <p14:tracePt t="41657" x="10494963" y="1546225"/>
          <p14:tracePt t="41664" x="10514013" y="1538288"/>
          <p14:tracePt t="41671" x="10548938" y="1538288"/>
          <p14:tracePt t="41684" x="10556875" y="1528763"/>
          <p14:tracePt t="41698" x="10566400" y="1528763"/>
          <p14:tracePt t="41705" x="10575925" y="1528763"/>
          <p14:tracePt t="41712" x="10583863" y="1528763"/>
          <p14:tracePt t="41719" x="10593388" y="1528763"/>
          <p14:tracePt t="41725" x="10601325" y="1528763"/>
          <p14:tracePt t="41759" x="10610850" y="1528763"/>
          <p14:tracePt t="41861" x="10610850" y="1520825"/>
          <p14:tracePt t="41882" x="10610850" y="1511300"/>
          <p14:tracePt t="41889" x="10593388" y="1511300"/>
          <p14:tracePt t="41896" x="10556875" y="1501775"/>
          <p14:tracePt t="41903" x="10548938" y="1501775"/>
          <p14:tracePt t="41909" x="10514013" y="1501775"/>
          <p14:tracePt t="41916" x="10487025" y="1493838"/>
          <p14:tracePt t="41923" x="10460038" y="1493838"/>
          <p14:tracePt t="41930" x="10434638" y="1493838"/>
          <p14:tracePt t="41937" x="10398125" y="1493838"/>
          <p14:tracePt t="41943" x="10363200" y="1493838"/>
          <p14:tracePt t="41950" x="10336213" y="1493838"/>
          <p14:tracePt t="41957" x="10301288" y="1493838"/>
          <p14:tracePt t="41963" x="10266363" y="1501775"/>
          <p14:tracePt t="41970" x="10221913" y="1511300"/>
          <p14:tracePt t="41977" x="10194925" y="1520825"/>
          <p14:tracePt t="41984" x="10150475" y="1538288"/>
          <p14:tracePt t="41991" x="10107613" y="1555750"/>
          <p14:tracePt t="41998" x="10071100" y="1563688"/>
          <p14:tracePt t="42005" x="10036175" y="1573213"/>
          <p14:tracePt t="42011" x="10001250" y="1600200"/>
          <p14:tracePt t="42018" x="9956800" y="1608138"/>
          <p14:tracePt t="42025" x="9929813" y="1625600"/>
          <p14:tracePt t="42032" x="9894888" y="1635125"/>
          <p14:tracePt t="42039" x="9859963" y="1662113"/>
          <p14:tracePt t="42045" x="9825038" y="1670050"/>
          <p14:tracePt t="42053" x="9788525" y="1679575"/>
          <p14:tracePt t="42059" x="9753600" y="1697038"/>
          <p14:tracePt t="42066" x="9726613" y="1714500"/>
          <p14:tracePt t="42072" x="9682163" y="1741488"/>
          <p14:tracePt t="42080" x="9629775" y="1749425"/>
          <p14:tracePt t="42087" x="9567863" y="1776413"/>
          <p14:tracePt t="42093" x="9488488" y="1803400"/>
          <p14:tracePt t="42100" x="9418638" y="1828800"/>
          <p14:tracePt t="42106" x="9337675" y="1847850"/>
          <p14:tracePt t="42113" x="9275763" y="1873250"/>
          <p14:tracePt t="42120" x="9215438" y="1908175"/>
          <p14:tracePt t="42127" x="9153525" y="1935163"/>
          <p14:tracePt t="42137" x="9117013" y="1944688"/>
          <p14:tracePt t="42140" x="9072563" y="1970088"/>
          <p14:tracePt t="42147" x="9029700" y="1989138"/>
          <p14:tracePt t="42155" x="9002713" y="1997075"/>
          <p14:tracePt t="42161" x="8958263" y="2024063"/>
          <p14:tracePt t="42168" x="8923338" y="2032000"/>
          <p14:tracePt t="42175" x="8896350" y="2051050"/>
          <p14:tracePt t="42181" x="8878888" y="2058988"/>
          <p14:tracePt t="42188" x="8851900" y="2068513"/>
          <p14:tracePt t="42195" x="8816975" y="2085975"/>
          <p14:tracePt t="42203" x="8789988" y="2093913"/>
          <p14:tracePt t="42209" x="8764588" y="2112963"/>
          <p14:tracePt t="42215" x="8728075" y="2120900"/>
          <p14:tracePt t="42222" x="8702675" y="2130425"/>
          <p14:tracePt t="42229" x="8685213" y="2138363"/>
          <p14:tracePt t="42236" x="8658225" y="2138363"/>
          <p14:tracePt t="42243" x="8631238" y="2147888"/>
          <p14:tracePt t="42249" x="8613775" y="2155825"/>
          <p14:tracePt t="42256" x="8596313" y="2165350"/>
          <p14:tracePt t="42263" x="8569325" y="2173288"/>
          <p14:tracePt t="42270" x="8551863" y="2182813"/>
          <p14:tracePt t="42277" x="8534400" y="2192338"/>
          <p14:tracePt t="42283" x="8516938" y="2192338"/>
          <p14:tracePt t="42290" x="8499475" y="2200275"/>
          <p14:tracePt t="42297" x="8482013" y="2209800"/>
          <p14:tracePt t="42304" x="8462963" y="2217738"/>
          <p14:tracePt t="42311" x="8445500" y="2227263"/>
          <p14:tracePt t="42318" x="8437563" y="2235200"/>
          <p14:tracePt t="42324" x="8428038" y="2244725"/>
          <p14:tracePt t="42331" x="8410575" y="2244725"/>
          <p14:tracePt t="42338" x="8393113" y="2254250"/>
          <p14:tracePt t="42345" x="8375650" y="2262188"/>
          <p14:tracePt t="42353" x="8358188" y="2262188"/>
          <p14:tracePt t="42358" x="8340725" y="2271713"/>
          <p14:tracePt t="42365" x="8321675" y="2271713"/>
          <p14:tracePt t="42372" x="8286750" y="2279650"/>
          <p14:tracePt t="42379" x="8269288" y="2289175"/>
          <p14:tracePt t="42386" x="8242300" y="2289175"/>
          <p14:tracePt t="42392" x="8224838" y="2297113"/>
          <p14:tracePt t="42399" x="8199438" y="2297113"/>
          <p14:tracePt t="42406" x="8172450" y="2306638"/>
          <p14:tracePt t="42413" x="8128000" y="2316163"/>
          <p14:tracePt t="42420" x="8101013" y="2324100"/>
          <p14:tracePt t="42427" x="8056563" y="2341563"/>
          <p14:tracePt t="42433" x="8031163" y="2341563"/>
          <p14:tracePt t="42440" x="7986713" y="2351088"/>
          <p14:tracePt t="42447" x="7951788" y="2359025"/>
          <p14:tracePt t="42454" x="7907338" y="2368550"/>
          <p14:tracePt t="42461" x="7872413" y="2368550"/>
          <p14:tracePt t="42468" x="7827963" y="2378075"/>
          <p14:tracePt t="42474" x="7783513" y="2378075"/>
          <p14:tracePt t="42481" x="7756525" y="2386013"/>
          <p14:tracePt t="42488" x="7721600" y="2386013"/>
          <p14:tracePt t="42495" x="7677150" y="2395538"/>
          <p14:tracePt t="42503" x="7642225" y="2395538"/>
          <p14:tracePt t="42508" x="7589838" y="2395538"/>
          <p14:tracePt t="42515" x="7527925" y="2413000"/>
          <p14:tracePt t="42522" x="7439025" y="2413000"/>
          <p14:tracePt t="42529" x="7377113" y="2420938"/>
          <p14:tracePt t="42537" x="7288213" y="2438400"/>
          <p14:tracePt t="42542" x="7243763" y="2457450"/>
          <p14:tracePt t="42549" x="7208838" y="2465388"/>
          <p14:tracePt t="42556" x="7173913" y="2474913"/>
          <p14:tracePt t="42563" x="7156450" y="2482850"/>
          <p14:tracePt t="42570" x="7138988" y="2492375"/>
          <p14:tracePt t="42576" x="7129463" y="2492375"/>
          <p14:tracePt t="42583" x="7121525" y="2492375"/>
          <p14:tracePt t="45504" x="7121525" y="2500313"/>
          <p14:tracePt t="45510" x="7112000" y="2509838"/>
          <p14:tracePt t="45517" x="7102475" y="2509838"/>
          <p14:tracePt t="45524" x="7094538" y="2519363"/>
          <p14:tracePt t="45531" x="7085013" y="2527300"/>
          <p14:tracePt t="45538" x="7067550" y="2544763"/>
          <p14:tracePt t="45544" x="7050088" y="2554288"/>
          <p14:tracePt t="45551" x="7032625" y="2571750"/>
          <p14:tracePt t="45558" x="7005638" y="2589213"/>
          <p14:tracePt t="45565" x="6988175" y="2606675"/>
          <p14:tracePt t="45572" x="6953250" y="2616200"/>
          <p14:tracePt t="45578" x="6926263" y="2643188"/>
          <p14:tracePt t="45585" x="6899275" y="2660650"/>
          <p14:tracePt t="45592" x="6864350" y="2668588"/>
          <p14:tracePt t="45600" x="6846888" y="2678113"/>
          <p14:tracePt t="45606" x="6819900" y="2695575"/>
          <p14:tracePt t="45613" x="6794500" y="2705100"/>
          <p14:tracePt t="45619" x="6767513" y="2713038"/>
          <p14:tracePt t="45626" x="6740525" y="2713038"/>
          <p14:tracePt t="45633" x="6723063" y="2722563"/>
          <p14:tracePt t="45640" x="6696075" y="2730500"/>
          <p14:tracePt t="45646" x="6670675" y="2730500"/>
          <p14:tracePt t="45653" x="6653213" y="2740025"/>
          <p14:tracePt t="45660" x="6616700" y="2740025"/>
          <p14:tracePt t="45668" x="6599238" y="2747963"/>
          <p14:tracePt t="45674" x="6573838" y="2747963"/>
          <p14:tracePt t="45681" x="6554788" y="2747963"/>
          <p14:tracePt t="45687" x="6529388" y="2747963"/>
          <p14:tracePt t="45694" x="6511925" y="2747963"/>
          <p14:tracePt t="45701" x="6484938" y="2747963"/>
          <p14:tracePt t="45708" x="6467475" y="2757488"/>
          <p14:tracePt t="45715" x="6450013" y="2757488"/>
          <p14:tracePt t="45721" x="6430963" y="2757488"/>
          <p14:tracePt t="45728" x="6423025" y="2757488"/>
          <p14:tracePt t="45735" x="6413500" y="2757488"/>
          <p14:tracePt t="45749" x="6405563" y="2757488"/>
          <p14:tracePt t="45756" x="6396038" y="2757488"/>
          <p14:tracePt t="45769" x="6388100" y="2757488"/>
          <p14:tracePt t="45784" x="6378575" y="2757488"/>
          <p14:tracePt t="45796" x="6370638" y="2757488"/>
          <p14:tracePt t="45810" x="6361113" y="2757488"/>
          <p14:tracePt t="45871" x="6351588" y="2757488"/>
          <p14:tracePt t="45878" x="6343650" y="2757488"/>
          <p14:tracePt t="45885" x="6343650" y="2747963"/>
          <p14:tracePt t="45892" x="6334125" y="2747963"/>
          <p14:tracePt t="45905" x="6326188" y="2747963"/>
          <p14:tracePt t="45926" x="6316663" y="2747963"/>
          <p14:tracePt t="45939" x="6308725" y="2747963"/>
          <p14:tracePt t="45953" x="6299200" y="2747963"/>
          <p14:tracePt t="45960" x="6289675" y="2747963"/>
          <p14:tracePt t="45967" x="6281738" y="2747963"/>
          <p14:tracePt t="45973" x="6264275" y="2747963"/>
          <p14:tracePt t="45980" x="6246813" y="2747963"/>
          <p14:tracePt t="45987" x="6227763" y="2747963"/>
          <p14:tracePt t="45994" x="6192838" y="2747963"/>
          <p14:tracePt t="46000" x="6157913" y="2757488"/>
          <p14:tracePt t="46007" x="6122988" y="2765425"/>
          <p14:tracePt t="46014" x="6096000" y="2774950"/>
          <p14:tracePt t="46021" x="6061075" y="2774950"/>
          <p14:tracePt t="46028" x="6034088" y="2784475"/>
          <p14:tracePt t="46035" x="6007100" y="2792413"/>
          <p14:tracePt t="46041" x="5972175" y="2809875"/>
          <p14:tracePt t="46050" x="5954713" y="2819400"/>
          <p14:tracePt t="46055" x="5937250" y="2827338"/>
          <p14:tracePt t="46069" x="5927725" y="2827338"/>
          <p14:tracePt t="46075" x="5919788" y="2827338"/>
          <p14:tracePt t="46084" x="5910263" y="2827338"/>
          <p14:tracePt t="46089" x="5902325" y="2827338"/>
          <p14:tracePt t="46103" x="5892800" y="2827338"/>
          <p14:tracePt t="46117" x="5883275" y="2827338"/>
          <p14:tracePt t="46225" x="5892800" y="2827338"/>
          <p14:tracePt t="46233" x="5910263" y="2827338"/>
          <p14:tracePt t="46239" x="5919788" y="2827338"/>
          <p14:tracePt t="46246" x="5937250" y="2827338"/>
          <p14:tracePt t="46253" x="5964238" y="2827338"/>
          <p14:tracePt t="46259" x="5981700" y="2827338"/>
          <p14:tracePt t="46267" x="5999163" y="2827338"/>
          <p14:tracePt t="46273" x="6016625" y="2827338"/>
          <p14:tracePt t="46280" x="6043613" y="2827338"/>
          <p14:tracePt t="46287" x="6061075" y="2827338"/>
          <p14:tracePt t="46293" x="6086475" y="2819400"/>
          <p14:tracePt t="46300" x="6105525" y="2819400"/>
          <p14:tracePt t="46307" x="6130925" y="2809875"/>
          <p14:tracePt t="46314" x="6157913" y="2809875"/>
          <p14:tracePt t="46321" x="6175375" y="2809875"/>
          <p14:tracePt t="46327" x="6210300" y="2809875"/>
          <p14:tracePt t="46334" x="6227763" y="2809875"/>
          <p14:tracePt t="46341" x="6254750" y="2809875"/>
          <p14:tracePt t="46348" x="6272213" y="2809875"/>
          <p14:tracePt t="46355" x="6299200" y="2809875"/>
          <p14:tracePt t="46361" x="6316663" y="2809875"/>
          <p14:tracePt t="46369" x="6351588" y="2809875"/>
          <p14:tracePt t="46375" x="6396038" y="2809875"/>
          <p14:tracePt t="46383" x="6423025" y="2809875"/>
          <p14:tracePt t="46389" x="6450013" y="2809875"/>
          <p14:tracePt t="46395" x="6475413" y="2809875"/>
          <p14:tracePt t="46402" x="6492875" y="2809875"/>
          <p14:tracePt t="46409" x="6511925" y="2809875"/>
          <p14:tracePt t="46417" x="6529388" y="2809875"/>
          <p14:tracePt t="46429" x="6537325" y="2809875"/>
          <p14:tracePt t="46436" x="6546850" y="2809875"/>
          <p14:tracePt t="46443" x="6554788" y="2809875"/>
          <p14:tracePt t="46450" x="6564313" y="2809875"/>
          <p14:tracePt t="46457" x="6573838" y="2809875"/>
          <p14:tracePt t="46477" x="6581775" y="2809875"/>
          <p14:tracePt t="46484" x="6591300" y="2809875"/>
          <p14:tracePt t="46491" x="6599238" y="2809875"/>
          <p14:tracePt t="46498" x="6608763" y="2809875"/>
          <p14:tracePt t="46511" x="6616700" y="2809875"/>
          <p14:tracePt t="46525" x="6634163" y="2809875"/>
          <p14:tracePt t="46533" x="6643688" y="2809875"/>
          <p14:tracePt t="46538" x="6653213" y="2809875"/>
          <p14:tracePt t="46545" x="6661150" y="2809875"/>
          <p14:tracePt t="46552" x="6678613" y="2809875"/>
          <p14:tracePt t="46559" x="6705600" y="2809875"/>
          <p14:tracePt t="46567" x="6732588" y="2809875"/>
          <p14:tracePt t="46572" x="6777038" y="2809875"/>
          <p14:tracePt t="46579" x="6811963" y="2809875"/>
          <p14:tracePt t="46586" x="6837363" y="2809875"/>
          <p14:tracePt t="46593" x="6891338" y="2809875"/>
          <p14:tracePt t="46600" x="6935788" y="2809875"/>
          <p14:tracePt t="46606" x="6988175" y="2819400"/>
          <p14:tracePt t="46613" x="7015163" y="2819400"/>
          <p14:tracePt t="46620" x="7059613" y="2827338"/>
          <p14:tracePt t="46627" x="7094538" y="2827338"/>
          <p14:tracePt t="46634" x="7138988" y="2827338"/>
          <p14:tracePt t="46640" x="7156450" y="2827338"/>
          <p14:tracePt t="46648" x="7191375" y="2827338"/>
          <p14:tracePt t="46654" x="7226300" y="2819400"/>
          <p14:tracePt t="46661" x="7262813" y="2819400"/>
          <p14:tracePt t="46668" x="7305675" y="2819400"/>
          <p14:tracePt t="46674" x="7332663" y="2809875"/>
          <p14:tracePt t="46682" x="7359650" y="2801938"/>
          <p14:tracePt t="46688" x="7404100" y="2801938"/>
          <p14:tracePt t="46695" x="7429500" y="2792413"/>
          <p14:tracePt t="46702" x="7473950" y="2784475"/>
          <p14:tracePt t="46708" x="7500938" y="2774950"/>
          <p14:tracePt t="46716" x="7545388" y="2757488"/>
          <p14:tracePt t="46722" x="7570788" y="2747963"/>
          <p14:tracePt t="46729" x="7615238" y="2730500"/>
          <p14:tracePt t="46736" x="7642225" y="2722563"/>
          <p14:tracePt t="46743" x="7659688" y="2713038"/>
          <p14:tracePt t="46750" x="7686675" y="2705100"/>
          <p14:tracePt t="46757" x="7704138" y="2695575"/>
          <p14:tracePt t="46763" x="7739063" y="2686050"/>
          <p14:tracePt t="46770" x="7756525" y="2678113"/>
          <p14:tracePt t="46777" x="7773988" y="2668588"/>
          <p14:tracePt t="46783" x="7800975" y="2651125"/>
          <p14:tracePt t="46790" x="7818438" y="2633663"/>
          <p14:tracePt t="46797" x="7835900" y="2624138"/>
          <p14:tracePt t="46804" x="7853363" y="2606675"/>
          <p14:tracePt t="46811" x="7872413" y="2598738"/>
          <p14:tracePt t="46818" x="7889875" y="2589213"/>
          <p14:tracePt t="46824" x="7915275" y="2571750"/>
          <p14:tracePt t="46832" x="7934325" y="2554288"/>
          <p14:tracePt t="46838" x="7951788" y="2544763"/>
          <p14:tracePt t="46845" x="7969250" y="2527300"/>
          <p14:tracePt t="46851" x="7986713" y="2509838"/>
          <p14:tracePt t="46858" x="8013700" y="2492375"/>
          <p14:tracePt t="46866" x="8031163" y="2474913"/>
          <p14:tracePt t="46872" x="8056563" y="2457450"/>
          <p14:tracePt t="46879" x="8075613" y="2438400"/>
          <p14:tracePt t="46886" x="8093075" y="2420938"/>
          <p14:tracePt t="46892" x="8101013" y="2403475"/>
          <p14:tracePt t="46900" x="8118475" y="2386013"/>
          <p14:tracePt t="46906" x="8145463" y="2359025"/>
          <p14:tracePt t="46913" x="8162925" y="2341563"/>
          <p14:tracePt t="46920" x="8189913" y="2316163"/>
          <p14:tracePt t="46926" x="8216900" y="2297113"/>
          <p14:tracePt t="46933" x="8259763" y="2262188"/>
          <p14:tracePt t="46940" x="8296275" y="2235200"/>
          <p14:tracePt t="46947" x="8321675" y="2200275"/>
          <p14:tracePt t="46954" x="8366125" y="2182813"/>
          <p14:tracePt t="46961" x="8410575" y="2147888"/>
          <p14:tracePt t="46967" x="8455025" y="2112963"/>
          <p14:tracePt t="46974" x="8507413" y="2076450"/>
          <p14:tracePt t="46982" x="8534400" y="2032000"/>
          <p14:tracePt t="46988" x="8586788" y="1997075"/>
          <p14:tracePt t="46994" x="8631238" y="1944688"/>
          <p14:tracePt t="47001" x="8675688" y="1908175"/>
          <p14:tracePt t="47008" x="8710613" y="1882775"/>
          <p14:tracePt t="47017" x="8737600" y="1847850"/>
          <p14:tracePt t="47022" x="8772525" y="1820863"/>
          <p14:tracePt t="47029" x="8799513" y="1793875"/>
          <p14:tracePt t="47035" x="8834438" y="1758950"/>
          <p14:tracePt t="47042" x="8878888" y="1724025"/>
          <p14:tracePt t="47049" x="8905875" y="1697038"/>
          <p14:tracePt t="47055" x="8958263" y="1662113"/>
          <p14:tracePt t="47062" x="9002713" y="1608138"/>
          <p14:tracePt t="47069" x="9029700" y="1581150"/>
          <p14:tracePt t="47076" x="9082088" y="1546225"/>
          <p14:tracePt t="47083" x="9126538" y="1511300"/>
          <p14:tracePt t="47090" x="9170988" y="1476375"/>
          <p14:tracePt t="47097" x="9205913" y="1431925"/>
          <p14:tracePt t="47103" x="9250363" y="1397000"/>
          <p14:tracePt t="47110" x="9294813" y="1360488"/>
          <p14:tracePt t="47118" x="9329738" y="1335088"/>
          <p14:tracePt t="47124" x="9356725" y="1298575"/>
          <p14:tracePt t="47133" x="9391650" y="1273175"/>
          <p14:tracePt t="47149" x="9471025" y="1201738"/>
          <p14:tracePt t="47152" x="9498013" y="1184275"/>
          <p14:tracePt t="47158" x="9523413" y="1157288"/>
          <p14:tracePt t="47165" x="9559925" y="1131888"/>
          <p14:tracePt t="47172" x="9585325" y="1104900"/>
          <p14:tracePt t="47179" x="9602788" y="1087438"/>
          <p14:tracePt t="47185" x="9639300" y="1077913"/>
          <p14:tracePt t="47192" x="9664700" y="1050925"/>
          <p14:tracePt t="47200" x="9682163" y="1033463"/>
          <p14:tracePt t="47206" x="9701213" y="1016000"/>
          <p14:tracePt t="47212" x="9718675" y="1008063"/>
          <p14:tracePt t="47219" x="9726613" y="998538"/>
          <p14:tracePt t="47226" x="9736138" y="998538"/>
          <p14:tracePt t="47233" x="9744075" y="990600"/>
          <p14:tracePt t="47240" x="9753600" y="990600"/>
          <p14:tracePt t="47246" x="9763125" y="990600"/>
          <p14:tracePt t="47260" x="9763125" y="981075"/>
          <p14:tracePt t="47274" x="9763125" y="971550"/>
          <p14:tracePt t="47280" x="9771063" y="971550"/>
          <p14:tracePt t="47294" x="9780588" y="963613"/>
          <p14:tracePt t="47308" x="9780588" y="954088"/>
          <p14:tracePt t="47403" x="9788525" y="954088"/>
          <p14:tracePt t="47417" x="9798050" y="954088"/>
          <p14:tracePt t="47423" x="9805988" y="954088"/>
          <p14:tracePt t="47437" x="9815513" y="954088"/>
          <p14:tracePt t="47444" x="9842500" y="963613"/>
          <p14:tracePt t="47451" x="9867900" y="963613"/>
          <p14:tracePt t="47457" x="9894888" y="963613"/>
          <p14:tracePt t="47466" x="9921875" y="963613"/>
          <p14:tracePt t="47471" x="9947275" y="963613"/>
          <p14:tracePt t="47478" x="9983788" y="963613"/>
          <p14:tracePt t="47484" x="10009188" y="963613"/>
          <p14:tracePt t="47491" x="10045700" y="963613"/>
          <p14:tracePt t="47499" x="10071100" y="963613"/>
          <p14:tracePt t="47505" x="10115550" y="963613"/>
          <p14:tracePt t="47512" x="10142538" y="963613"/>
          <p14:tracePt t="47519" x="10194925" y="963613"/>
          <p14:tracePt t="47525" x="10239375" y="963613"/>
          <p14:tracePt t="47532" x="10274300" y="954088"/>
          <p14:tracePt t="47539" x="10318750" y="954088"/>
          <p14:tracePt t="47546" x="10353675" y="946150"/>
          <p14:tracePt t="47553" x="10398125" y="928688"/>
          <p14:tracePt t="47559" x="10425113" y="928688"/>
          <p14:tracePt t="47567" x="10469563" y="919163"/>
          <p14:tracePt t="47573" x="10504488" y="919163"/>
          <p14:tracePt t="47580" x="10548938" y="919163"/>
          <p14:tracePt t="47587" x="10601325" y="909638"/>
          <p14:tracePt t="47594" x="10672763" y="901700"/>
          <p14:tracePt t="47600" x="10769600" y="901700"/>
          <p14:tracePt t="47607" x="10858500" y="884238"/>
          <p14:tracePt t="47615" x="10928350" y="874713"/>
          <p14:tracePt t="47621" x="10990263" y="857250"/>
          <p14:tracePt t="47628" x="11025188" y="857250"/>
          <p14:tracePt t="47634" x="11044238" y="847725"/>
          <p14:tracePt t="47641" x="11061700" y="839788"/>
          <p14:tracePt t="47649" x="11069638" y="839788"/>
          <p14:tracePt t="47655" x="11087100" y="830263"/>
          <p14:tracePt t="47668" x="11096625" y="822325"/>
          <p14:tracePt t="47683" x="11104563" y="812800"/>
          <p14:tracePt t="47696" x="11114088" y="812800"/>
          <p14:tracePt t="47703" x="11114088" y="804863"/>
          <p14:tracePt t="47716" x="11114088" y="795338"/>
          <p14:tracePt t="47730" x="11114088" y="785813"/>
          <p14:tracePt t="47750" x="11114088" y="777875"/>
          <p14:tracePt t="47757" x="11104563" y="777875"/>
          <p14:tracePt t="47766" x="11096625" y="777875"/>
          <p14:tracePt t="47771" x="11087100" y="777875"/>
          <p14:tracePt t="47777" x="11069638" y="777875"/>
          <p14:tracePt t="47784" x="11061700" y="777875"/>
          <p14:tracePt t="47791" x="11044238" y="777875"/>
          <p14:tracePt t="47799" x="11007725" y="785813"/>
          <p14:tracePt t="47805" x="10982325" y="785813"/>
          <p14:tracePt t="47811" x="10955338" y="785813"/>
          <p14:tracePt t="47818" x="10910888" y="795338"/>
          <p14:tracePt t="47825" x="10893425" y="795338"/>
          <p14:tracePt t="47833" x="10858500" y="804863"/>
          <p14:tracePt t="47839" x="10814050" y="804863"/>
          <p14:tracePt t="47845" x="10779125" y="812800"/>
          <p14:tracePt t="47852" x="10752138" y="812800"/>
          <p14:tracePt t="47859" x="10698163" y="812800"/>
          <p14:tracePt t="47867" x="10655300" y="812800"/>
          <p14:tracePt t="47873" x="10601325" y="812800"/>
          <p14:tracePt t="47879" x="10548938" y="812800"/>
          <p14:tracePt t="47886" x="10460038" y="822325"/>
          <p14:tracePt t="47893" x="10363200" y="839788"/>
          <p14:tracePt t="47900" x="10274300" y="839788"/>
          <p14:tracePt t="47907" x="10204450" y="847725"/>
          <p14:tracePt t="47915" x="10160000" y="866775"/>
          <p14:tracePt t="47920" x="10133013" y="874713"/>
          <p14:tracePt t="47927" x="10107613" y="874713"/>
          <p14:tracePt t="47934" x="10071100" y="884238"/>
          <p14:tracePt t="47941" x="10053638" y="884238"/>
          <p14:tracePt t="47949" x="10036175" y="892175"/>
          <p14:tracePt t="47954" x="10018713" y="901700"/>
          <p14:tracePt t="47961" x="10001250" y="901700"/>
          <p14:tracePt t="47968" x="9983788" y="909638"/>
          <p14:tracePt t="47975" x="9956800" y="919163"/>
          <p14:tracePt t="47982" x="9939338" y="928688"/>
          <p14:tracePt t="47988" x="9921875" y="946150"/>
          <p14:tracePt t="47995" x="9904413" y="954088"/>
          <p14:tracePt t="48002" x="9894888" y="954088"/>
          <p14:tracePt t="48009" x="9877425" y="971550"/>
          <p14:tracePt t="48015" x="9859963" y="981075"/>
          <p14:tracePt t="48022" x="9832975" y="990600"/>
          <p14:tracePt t="48029" x="9815513" y="1008063"/>
          <p14:tracePt t="48036" x="9788525" y="1016000"/>
          <p14:tracePt t="48043" x="9771063" y="1025525"/>
          <p14:tracePt t="48051" x="9753600" y="1033463"/>
          <p14:tracePt t="48056" x="9736138" y="1050925"/>
          <p14:tracePt t="48064" x="9726613" y="1050925"/>
          <p14:tracePt t="48070" x="9718675" y="1060450"/>
          <p14:tracePt t="48077" x="9709150" y="1069975"/>
          <p14:tracePt t="48084" x="9691688" y="1077913"/>
          <p14:tracePt t="48091" x="9682163" y="1087438"/>
          <p14:tracePt t="48100" x="9664700" y="1095375"/>
          <p14:tracePt t="48104" x="9647238" y="1104900"/>
          <p14:tracePt t="48111" x="9629775" y="1112838"/>
          <p14:tracePt t="48118" x="9621838" y="1131888"/>
          <p14:tracePt t="48125" x="9602788" y="1139825"/>
          <p14:tracePt t="48132" x="9585325" y="1149350"/>
          <p14:tracePt t="48138" x="9567863" y="1157288"/>
          <p14:tracePt t="48145" x="9550400" y="1174750"/>
          <p14:tracePt t="48152" x="9515475" y="1184275"/>
          <p14:tracePt t="48159" x="9498013" y="1193800"/>
          <p14:tracePt t="48166" x="9478963" y="1201738"/>
          <p14:tracePt t="48172" x="9453563" y="1228725"/>
          <p14:tracePt t="48179" x="9436100" y="1236663"/>
          <p14:tracePt t="48186" x="9418638" y="1246188"/>
          <p14:tracePt t="48193" x="9399588" y="1263650"/>
          <p14:tracePt t="48200" x="9382125" y="1273175"/>
          <p14:tracePt t="48207" x="9364663" y="1281113"/>
          <p14:tracePt t="48214" x="9347200" y="1290638"/>
          <p14:tracePt t="48220" x="9320213" y="1308100"/>
          <p14:tracePt t="48227" x="9320213" y="1316038"/>
          <p14:tracePt t="48233" x="9302750" y="1325563"/>
          <p14:tracePt t="48240" x="9285288" y="1335088"/>
          <p14:tracePt t="48248" x="9275763" y="1352550"/>
          <p14:tracePt t="48254" x="9258300" y="1352550"/>
          <p14:tracePt t="48261" x="9240838" y="1370013"/>
          <p14:tracePt t="48267" x="9215438" y="1377950"/>
          <p14:tracePt t="48274" x="9188450" y="1387475"/>
          <p14:tracePt t="48282" x="9170988" y="1397000"/>
          <p14:tracePt t="48300" x="9134475" y="1414463"/>
          <p14:tracePt t="48301" x="9117013" y="1422400"/>
          <p14:tracePt t="48308" x="9099550" y="1431925"/>
          <p14:tracePt t="48315" x="9082088" y="1439863"/>
          <p14:tracePt t="48322" x="9072563" y="1439863"/>
          <p14:tracePt t="48329" x="9064625" y="1449388"/>
          <p14:tracePt t="48336" x="9047163" y="1449388"/>
          <p14:tracePt t="48342" x="9037638" y="1458913"/>
          <p14:tracePt t="48356" x="9029700" y="1458913"/>
          <p14:tracePt t="48364" x="9020175" y="1466850"/>
          <p14:tracePt t="48370" x="9012238" y="1466850"/>
          <p14:tracePt t="48376" x="9002713" y="1476375"/>
          <p14:tracePt t="48383" x="8985250" y="1476375"/>
          <p14:tracePt t="48399" x="8975725" y="1484313"/>
          <p14:tracePt t="48404" x="8958263" y="1493838"/>
          <p14:tracePt t="48410" x="8950325" y="1493838"/>
          <p14:tracePt t="48417" x="8940800" y="1501775"/>
          <p14:tracePt t="48424" x="8931275" y="1511300"/>
          <p14:tracePt t="48432" x="8913813" y="1520825"/>
          <p14:tracePt t="48438" x="8913813" y="1528763"/>
          <p14:tracePt t="48445" x="8905875" y="1538288"/>
          <p14:tracePt t="48451" x="8896350" y="1546225"/>
          <p14:tracePt t="48458" x="8878888" y="1563688"/>
          <p14:tracePt t="48466" x="8869363" y="1563688"/>
          <p14:tracePt t="48472" x="8843963" y="1581150"/>
          <p14:tracePt t="48480" x="8826500" y="1617663"/>
          <p14:tracePt t="48485" x="8809038" y="1635125"/>
          <p14:tracePt t="48492" x="8789988" y="1652588"/>
          <p14:tracePt t="48500" x="8764588" y="1670050"/>
          <p14:tracePt t="48506" x="8747125" y="1697038"/>
          <p14:tracePt t="48513" x="8720138" y="1731963"/>
          <p14:tracePt t="48519" x="8685213" y="1758950"/>
          <p14:tracePt t="48526" x="8666163" y="1793875"/>
          <p14:tracePt t="48533" x="8640763" y="1811338"/>
          <p14:tracePt t="48540" x="8613775" y="1838325"/>
          <p14:tracePt t="48549" x="8586788" y="1865313"/>
          <p14:tracePt t="48553" x="8569325" y="1890713"/>
          <p14:tracePt t="48560" x="8534400" y="1908175"/>
          <p14:tracePt t="48567" x="8516938" y="1927225"/>
          <p14:tracePt t="48574" x="8489950" y="1952625"/>
          <p14:tracePt t="48582" x="8472488" y="1979613"/>
          <p14:tracePt t="48587" x="8437563" y="1997075"/>
          <p14:tracePt t="48594" x="8410575" y="2006600"/>
          <p14:tracePt t="48601" x="8393113" y="2024063"/>
          <p14:tracePt t="48608" x="8366125" y="2051050"/>
          <p14:tracePt t="48615" x="8340725" y="2058988"/>
          <p14:tracePt t="48621" x="8313738" y="2076450"/>
          <p14:tracePt t="48628" x="8296275" y="2093913"/>
          <p14:tracePt t="48635" x="8278813" y="2103438"/>
          <p14:tracePt t="48642" x="8259763" y="2112963"/>
          <p14:tracePt t="48650" x="8251825" y="2120900"/>
          <p14:tracePt t="48655" x="8242300" y="2130425"/>
          <p14:tracePt t="48663" x="8224838" y="2138363"/>
          <p14:tracePt t="48669" x="8216900" y="2147888"/>
          <p14:tracePt t="48676" x="8216900" y="2155825"/>
          <p14:tracePt t="48683" x="8199438" y="2165350"/>
          <p14:tracePt t="48690" x="8180388" y="2173288"/>
          <p14:tracePt t="48697" x="8154988" y="2200275"/>
          <p14:tracePt t="48703" x="8128000" y="2209800"/>
          <p14:tracePt t="48710" x="8101013" y="2235200"/>
          <p14:tracePt t="48717" x="8066088" y="2244725"/>
          <p14:tracePt t="48724" x="8031163" y="2271713"/>
          <p14:tracePt t="48731" x="7996238" y="2279650"/>
          <p14:tracePt t="48737" x="7969250" y="2297113"/>
          <p14:tracePt t="48744" x="7942263" y="2306638"/>
          <p14:tracePt t="48751" x="7907338" y="2316163"/>
          <p14:tracePt t="48758" x="7880350" y="2324100"/>
          <p14:tracePt t="48765" x="7853363" y="2333625"/>
          <p14:tracePt t="48772" x="7818438" y="2359025"/>
          <p14:tracePt t="48778" x="7800975" y="2368550"/>
          <p14:tracePt t="48785" x="7766050" y="2386013"/>
          <p14:tracePt t="48792" x="7739063" y="2403475"/>
          <p14:tracePt t="48799" x="7712075" y="2413000"/>
          <p14:tracePt t="48806" x="7669213" y="2438400"/>
          <p14:tracePt t="48813" x="7642225" y="2447925"/>
          <p14:tracePt t="48819" x="7607300" y="2457450"/>
          <p14:tracePt t="48826" x="7570788" y="2474913"/>
          <p14:tracePt t="48833" x="7545388" y="2482850"/>
          <p14:tracePt t="48840" x="7518400" y="2492375"/>
          <p14:tracePt t="48848" x="7483475" y="2500313"/>
          <p14:tracePt t="48853" x="7456488" y="2519363"/>
          <p14:tracePt t="48860" x="7439025" y="2527300"/>
          <p14:tracePt t="48867" x="7412038" y="2536825"/>
          <p14:tracePt t="48873" x="7386638" y="2554288"/>
          <p14:tracePt t="48881" x="7367588" y="2562225"/>
          <p14:tracePt t="48887" x="7342188" y="2571750"/>
          <p14:tracePt t="48894" x="7324725" y="2581275"/>
          <p14:tracePt t="48901" x="7297738" y="2589213"/>
          <p14:tracePt t="48907" x="7280275" y="2606675"/>
          <p14:tracePt t="48915" x="7243763" y="2616200"/>
          <p14:tracePt t="48921" x="7218363" y="2643188"/>
          <p14:tracePt t="48928" x="7191375" y="2651125"/>
          <p14:tracePt t="48935" x="7146925" y="2668588"/>
          <p14:tracePt t="48941" x="7121525" y="2678113"/>
          <p14:tracePt t="48948" x="7085013" y="2695575"/>
          <p14:tracePt t="48955" x="7059613" y="2705100"/>
          <p14:tracePt t="48963" x="7032625" y="2730500"/>
          <p14:tracePt t="48969" x="6997700" y="2740025"/>
          <p14:tracePt t="48976" x="6980238" y="2747963"/>
          <p14:tracePt t="48983" x="6953250" y="2747963"/>
          <p14:tracePt t="48989" x="6926263" y="2757488"/>
          <p14:tracePt t="48997" x="6908800" y="2765425"/>
          <p14:tracePt t="49003" x="6873875" y="2774950"/>
          <p14:tracePt t="49010" x="6856413" y="2784475"/>
          <p14:tracePt t="49016" x="6829425" y="2792413"/>
          <p14:tracePt t="49023" x="6811963" y="2801938"/>
          <p14:tracePt t="49031" x="6784975" y="2801938"/>
          <p14:tracePt t="49037" x="6767513" y="2809875"/>
          <p14:tracePt t="49044" x="6732588" y="2819400"/>
          <p14:tracePt t="49050" x="6723063" y="2819400"/>
          <p14:tracePt t="49057" x="6688138" y="2819400"/>
          <p14:tracePt t="49065" x="6661150" y="2827338"/>
          <p14:tracePt t="49071" x="6643688" y="2836863"/>
          <p14:tracePt t="49077" x="6608763" y="2836863"/>
          <p14:tracePt t="49084" x="6573838" y="2854325"/>
          <p14:tracePt t="49091" x="6546850" y="2854325"/>
          <p14:tracePt t="49098" x="6519863" y="2863850"/>
          <p14:tracePt t="49105" x="6475413" y="2871788"/>
          <p14:tracePt t="49112" x="6430963" y="2881313"/>
          <p14:tracePt t="49118" x="6396038" y="2881313"/>
          <p14:tracePt t="49125" x="6361113" y="2881313"/>
          <p14:tracePt t="49132" x="6299200" y="2889250"/>
          <p14:tracePt t="49139" x="6264275" y="2889250"/>
          <p14:tracePt t="49150" x="6219825" y="2898775"/>
          <p14:tracePt t="49152" x="6184900" y="2898775"/>
          <p14:tracePt t="49159" x="6140450" y="2908300"/>
          <p14:tracePt t="49166" x="6113463" y="2908300"/>
          <p14:tracePt t="49173" x="6096000" y="2925763"/>
          <p14:tracePt t="49181" x="6069013" y="2925763"/>
          <p14:tracePt t="49187" x="6051550" y="2933700"/>
          <p14:tracePt t="49194" x="6016625" y="2933700"/>
          <p14:tracePt t="49200" x="5999163" y="2943225"/>
          <p14:tracePt t="49207" x="5972175" y="2943225"/>
          <p14:tracePt t="49215" x="5964238" y="2943225"/>
          <p14:tracePt t="49227" x="5954713" y="2943225"/>
          <p14:tracePt t="49234" x="5945188" y="2943225"/>
          <p14:tracePt t="49241" x="5937250" y="2943225"/>
          <p14:tracePt t="49248" x="5927725" y="2943225"/>
          <p14:tracePt t="49255" x="5919788" y="2943225"/>
          <p14:tracePt t="49261" x="5910263" y="2943225"/>
          <p14:tracePt t="49377" x="5927725" y="2943225"/>
          <p14:tracePt t="49384" x="5954713" y="2943225"/>
          <p14:tracePt t="49391" x="5972175" y="2943225"/>
          <p14:tracePt t="49398" x="5999163" y="2943225"/>
          <p14:tracePt t="49404" x="6034088" y="2933700"/>
          <p14:tracePt t="49412" x="6061075" y="2933700"/>
          <p14:tracePt t="49418" x="6086475" y="2925763"/>
          <p14:tracePt t="49425" x="6113463" y="2925763"/>
          <p14:tracePt t="49432" x="6148388" y="2916238"/>
          <p14:tracePt t="49438" x="6175375" y="2908300"/>
          <p14:tracePt t="49446" x="6202363" y="2898775"/>
          <p14:tracePt t="49452" x="6237288" y="2889250"/>
          <p14:tracePt t="49459" x="6264275" y="2889250"/>
          <p14:tracePt t="49466" x="6289675" y="2881313"/>
          <p14:tracePt t="49472" x="6316663" y="2871788"/>
          <p14:tracePt t="49481" x="6361113" y="2863850"/>
          <p14:tracePt t="49486" x="6388100" y="2854325"/>
          <p14:tracePt t="49493" x="6450013" y="2827338"/>
          <p14:tracePt t="49500" x="6492875" y="2809875"/>
          <p14:tracePt t="49506" x="6554788" y="2765425"/>
          <p14:tracePt t="49515" x="6616700" y="2730500"/>
          <p14:tracePt t="49520" x="6688138" y="2705100"/>
          <p14:tracePt t="49527" x="6750050" y="2651125"/>
          <p14:tracePt t="49534" x="6811963" y="2616200"/>
          <p14:tracePt t="49541" x="6864350" y="2581275"/>
          <p14:tracePt t="49548" x="6926263" y="2536825"/>
          <p14:tracePt t="49554" x="6953250" y="2500313"/>
          <p14:tracePt t="49561" x="6988175" y="2474913"/>
          <p14:tracePt t="49568" x="7032625" y="2438400"/>
          <p14:tracePt t="49575" x="7059613" y="2403475"/>
          <p14:tracePt t="49581" x="7102475" y="2386013"/>
          <p14:tracePt t="49588" x="7129463" y="2351088"/>
          <p14:tracePt t="49596" x="7173913" y="2324100"/>
          <p14:tracePt t="49602" x="7191375" y="2306638"/>
          <p14:tracePt t="49609" x="7218363" y="2279650"/>
          <p14:tracePt t="49615" x="7243763" y="2262188"/>
          <p14:tracePt t="49622" x="7270750" y="2244725"/>
          <p14:tracePt t="49631" x="7305675" y="2227263"/>
          <p14:tracePt t="49636" x="7342188" y="2200275"/>
          <p14:tracePt t="49642" x="7386638" y="2182813"/>
          <p14:tracePt t="49649" x="7412038" y="2165350"/>
          <p14:tracePt t="49656" x="7456488" y="2130425"/>
          <p14:tracePt t="49664" x="7483475" y="2112963"/>
          <p14:tracePt t="49670" x="7527925" y="2085975"/>
          <p14:tracePt t="49677" x="7553325" y="2068513"/>
          <p14:tracePt t="49683" x="7589838" y="2051050"/>
          <p14:tracePt t="49690" x="7615238" y="2032000"/>
          <p14:tracePt t="49697" x="7642225" y="2024063"/>
          <p14:tracePt t="49704" x="7686675" y="1997075"/>
          <p14:tracePt t="49711" x="7721600" y="1979613"/>
          <p14:tracePt t="49717" x="7756525" y="1952625"/>
          <p14:tracePt t="49724" x="7793038" y="1944688"/>
          <p14:tracePt t="49731" x="7818438" y="1935163"/>
          <p14:tracePt t="49738" x="7853363" y="1927225"/>
          <p14:tracePt t="49745" x="7897813" y="1908175"/>
          <p14:tracePt t="49752" x="7959725" y="1890713"/>
          <p14:tracePt t="49758" x="8013700" y="1882775"/>
          <p14:tracePt t="49765" x="8093075" y="1873250"/>
          <p14:tracePt t="49772" x="8172450" y="1847850"/>
          <p14:tracePt t="49780" x="8224838" y="1828800"/>
          <p14:tracePt t="49786" x="8304213" y="1793875"/>
          <p14:tracePt t="49792" x="8393113" y="1766888"/>
          <p14:tracePt t="49799" x="8489950" y="1741488"/>
          <p14:tracePt t="49806" x="8613775" y="1714500"/>
          <p14:tracePt t="49814" x="8747125" y="1687513"/>
          <p14:tracePt t="49820" x="8888413" y="1652588"/>
          <p14:tracePt t="49827" x="8993188" y="1625600"/>
          <p14:tracePt t="49833" x="9091613" y="1600200"/>
          <p14:tracePt t="49840" x="9170988" y="1573213"/>
          <p14:tracePt t="49847" x="9240838" y="1563688"/>
          <p14:tracePt t="49854" x="9320213" y="1538288"/>
          <p14:tracePt t="49860" x="9391650" y="1528763"/>
          <p14:tracePt t="49867" x="9488488" y="1501775"/>
          <p14:tracePt t="49874" x="9540875" y="1484313"/>
          <p14:tracePt t="49880" x="9602788" y="1476375"/>
          <p14:tracePt t="49888" x="9639300" y="1466850"/>
          <p14:tracePt t="49895" x="9691688" y="1466850"/>
          <p14:tracePt t="49901" x="9736138" y="1458913"/>
          <p14:tracePt t="49908" x="9780588" y="1449388"/>
          <p14:tracePt t="49915" x="9832975" y="1431925"/>
          <p14:tracePt t="49922" x="9894888" y="1422400"/>
          <p14:tracePt t="49930" x="9929813" y="1414463"/>
          <p14:tracePt t="49935" x="9966325" y="1404938"/>
          <p14:tracePt t="49942" x="10001250" y="1404938"/>
          <p14:tracePt t="49949" x="10053638" y="1404938"/>
          <p14:tracePt t="49956" x="10098088" y="1397000"/>
          <p14:tracePt t="49964" x="10133013" y="1397000"/>
          <p14:tracePt t="49969" x="10177463" y="1397000"/>
          <p14:tracePt t="49976" x="10212388" y="1397000"/>
          <p14:tracePt t="49983" x="10239375" y="1397000"/>
          <p14:tracePt t="49990" x="10274300" y="1397000"/>
          <p14:tracePt t="49998" x="10301288" y="1397000"/>
          <p14:tracePt t="50004" x="10336213" y="1397000"/>
          <p14:tracePt t="50010" x="10372725" y="1397000"/>
          <p14:tracePt t="50017" x="10407650" y="1397000"/>
          <p14:tracePt t="50024" x="10434638" y="1397000"/>
          <p14:tracePt t="50031" x="10460038" y="1397000"/>
          <p14:tracePt t="50037" x="10477500" y="1397000"/>
          <p14:tracePt t="50045" x="10494963" y="1397000"/>
          <p14:tracePt t="50051" x="10504488" y="1397000"/>
          <p14:tracePt t="50058" x="10514013" y="1397000"/>
          <p14:tracePt t="50065" x="10521950" y="1397000"/>
          <p14:tracePt t="50073" x="10531475" y="1397000"/>
          <p14:tracePt t="50086" x="10539413" y="1397000"/>
          <p14:tracePt t="50099" x="10548938" y="1397000"/>
          <p14:tracePt t="50114" x="10556875" y="1397000"/>
          <p14:tracePt t="50126" x="10566400" y="1397000"/>
          <p14:tracePt t="50140" x="10575925" y="1397000"/>
          <p14:tracePt t="50160" x="10583863" y="1397000"/>
          <p14:tracePt t="50174" x="10593388" y="1397000"/>
          <p14:tracePt t="50180" x="10601325" y="1387475"/>
          <p14:tracePt t="50187" x="10610850" y="1387475"/>
          <p14:tracePt t="50201" x="10618788" y="1387475"/>
          <p14:tracePt t="50208" x="10628313" y="1387475"/>
          <p14:tracePt t="50215" x="10637838" y="1387475"/>
          <p14:tracePt t="50229" x="10645775" y="1387475"/>
          <p14:tracePt t="50235" x="10655300" y="1387475"/>
          <p14:tracePt t="50249" x="10663238" y="1387475"/>
          <p14:tracePt t="50255" x="10672763" y="1387475"/>
          <p14:tracePt t="50269" x="10680700" y="1387475"/>
          <p14:tracePt t="50283" x="10680700" y="1377950"/>
          <p14:tracePt t="50290" x="10690225" y="1377950"/>
          <p14:tracePt t="50331" x="10690225" y="1370013"/>
          <p14:tracePt t="50344" x="10690225" y="1360488"/>
          <p14:tracePt t="50379" x="10680700" y="1352550"/>
          <p14:tracePt t="50385" x="10663238" y="1343025"/>
          <p14:tracePt t="50398" x="10637838" y="1325563"/>
          <p14:tracePt t="50405" x="10610850" y="1308100"/>
          <p14:tracePt t="50413" x="10583863" y="1298575"/>
          <p14:tracePt t="50419" x="10566400" y="1290638"/>
          <p14:tracePt t="50426" x="10531475" y="1263650"/>
          <p14:tracePt t="50433" x="10514013" y="1255713"/>
          <p14:tracePt t="50440" x="10487025" y="1246188"/>
          <p14:tracePt t="50447" x="10469563" y="1236663"/>
          <p14:tracePt t="50453" x="10442575" y="1236663"/>
          <p14:tracePt t="50460" x="10407650" y="1228725"/>
          <p14:tracePt t="50466" x="10380663" y="1228725"/>
          <p14:tracePt t="50473" x="10345738" y="1228725"/>
          <p14:tracePt t="50480" x="10310813" y="1228725"/>
          <p14:tracePt t="50487" x="10283825" y="1228725"/>
          <p14:tracePt t="50494" x="10256838" y="1228725"/>
          <p14:tracePt t="50501" x="10231438" y="1228725"/>
          <p14:tracePt t="50507" x="10194925" y="1236663"/>
          <p14:tracePt t="50514" x="10177463" y="1246188"/>
          <p14:tracePt t="50521" x="10150475" y="1255713"/>
          <p14:tracePt t="50528" x="10125075" y="1281113"/>
          <p14:tracePt t="50535" x="10107613" y="1290638"/>
          <p14:tracePt t="50541" x="10088563" y="1298575"/>
          <p14:tracePt t="50549" x="10053638" y="1316038"/>
          <p14:tracePt t="50555" x="10036175" y="1325563"/>
          <p14:tracePt t="50563" x="10009188" y="1343025"/>
          <p14:tracePt t="50569" x="9974263" y="1370013"/>
          <p14:tracePt t="50575" x="9939338" y="1377950"/>
          <p14:tracePt t="50582" x="9894888" y="1397000"/>
          <p14:tracePt t="50589" x="9850438" y="1422400"/>
          <p14:tracePt t="50597" x="9805988" y="1431925"/>
          <p14:tracePt t="50603" x="9753600" y="1449388"/>
          <p14:tracePt t="50610" x="9718675" y="1476375"/>
          <p14:tracePt t="50616" x="9682163" y="1484313"/>
          <p14:tracePt t="50623" x="9647238" y="1501775"/>
          <p14:tracePt t="50631" x="9621838" y="1520825"/>
          <p14:tracePt t="50637" x="9585325" y="1546225"/>
          <p14:tracePt t="50643" x="9550400" y="1573213"/>
          <p14:tracePt t="50650" x="9523413" y="1590675"/>
          <p14:tracePt t="50657" x="9498013" y="1625600"/>
          <p14:tracePt t="50665" x="9461500" y="1652588"/>
          <p14:tracePt t="50671" x="9436100" y="1679575"/>
          <p14:tracePt t="50678" x="9409113" y="1704975"/>
          <p14:tracePt t="50684" x="9382125" y="1731963"/>
          <p14:tracePt t="50691" x="9356725" y="1766888"/>
          <p14:tracePt t="50698" x="9329738" y="1785938"/>
          <p14:tracePt t="50705" x="9302750" y="1811338"/>
          <p14:tracePt t="50712" x="9285288" y="1838325"/>
          <p14:tracePt t="50718" x="9267825" y="1855788"/>
          <p14:tracePt t="50725" x="9250363" y="1873250"/>
          <p14:tracePt t="50732" x="9240838" y="1882775"/>
          <p14:tracePt t="50739" x="9223375" y="1900238"/>
          <p14:tracePt t="50747" x="9205913" y="1917700"/>
          <p14:tracePt t="50752" x="9196388" y="1927225"/>
          <p14:tracePt t="50759" x="9178925" y="1944688"/>
          <p14:tracePt t="50766" x="9153525" y="1962150"/>
          <p14:tracePt t="50773" x="9134475" y="1970088"/>
          <p14:tracePt t="50780" x="9117013" y="1989138"/>
          <p14:tracePt t="50787" x="9099550" y="1997075"/>
          <p14:tracePt t="50793" x="9064625" y="2014538"/>
          <p14:tracePt t="50800" x="9029700" y="2041525"/>
          <p14:tracePt t="50807" x="8985250" y="2058988"/>
          <p14:tracePt t="50814" x="8940800" y="2068513"/>
          <p14:tracePt t="50821" x="8896350" y="2093913"/>
          <p14:tracePt t="50827" x="8851900" y="2112963"/>
          <p14:tracePt t="50834" x="8809038" y="2120900"/>
          <p14:tracePt t="50841" x="8772525" y="2138363"/>
          <p14:tracePt t="50849" x="8737600" y="2147888"/>
          <p14:tracePt t="50855" x="8710613" y="2147888"/>
          <p14:tracePt t="50862" x="8693150" y="2155825"/>
          <p14:tracePt t="50868" x="8666163" y="2165350"/>
          <p14:tracePt t="50875" x="8640763" y="2173288"/>
          <p14:tracePt t="50882" x="8605838" y="2182813"/>
          <p14:tracePt t="50888" x="8578850" y="2192338"/>
          <p14:tracePt t="50896" x="8551863" y="2200275"/>
          <p14:tracePt t="50902" x="8489950" y="2227263"/>
          <p14:tracePt t="50909" x="8455025" y="2235200"/>
          <p14:tracePt t="50916" x="8410575" y="2244725"/>
          <p14:tracePt t="50923" x="8375650" y="2254250"/>
          <p14:tracePt t="50930" x="8331200" y="2262188"/>
          <p14:tracePt t="50936" x="8286750" y="2271713"/>
          <p14:tracePt t="50943" x="8269288" y="2279650"/>
          <p14:tracePt t="50950" x="8242300" y="2279650"/>
          <p14:tracePt t="50957" x="8216900" y="2297113"/>
          <p14:tracePt t="50963" x="8199438" y="2297113"/>
          <p14:tracePt t="50971" x="8180388" y="2306638"/>
          <p14:tracePt t="50977" x="8162925" y="2306638"/>
          <p14:tracePt t="50984" x="8154988" y="2306638"/>
          <p14:tracePt t="50991" x="8137525" y="2306638"/>
          <p14:tracePt t="50997" x="8118475" y="2316163"/>
          <p14:tracePt t="51005" x="8093075" y="2316163"/>
          <p14:tracePt t="51013" x="8075613" y="2333625"/>
          <p14:tracePt t="51018" x="8056563" y="2333625"/>
          <p14:tracePt t="51025" x="8031163" y="2333625"/>
          <p14:tracePt t="51031" x="7986713" y="2341563"/>
          <p14:tracePt t="51038" x="7959725" y="2351088"/>
          <p14:tracePt t="51047" x="7942263" y="2351088"/>
          <p14:tracePt t="51052" x="7915275" y="2359025"/>
          <p14:tracePt t="51059" x="7880350" y="2359025"/>
          <p14:tracePt t="51066" x="7862888" y="2368550"/>
          <p14:tracePt t="51072" x="7845425" y="2368550"/>
          <p14:tracePt t="51079" x="7827963" y="2378075"/>
          <p14:tracePt t="51093" x="7818438" y="2386013"/>
          <p14:tracePt t="51099" x="7800975" y="2386013"/>
          <p14:tracePt t="51106" x="7793038" y="2395538"/>
          <p14:tracePt t="51114" x="7783513" y="2395538"/>
          <p14:tracePt t="51120" x="7766050" y="2403475"/>
          <p14:tracePt t="51127" x="7748588" y="2413000"/>
          <p14:tracePt t="51134" x="7721600" y="2413000"/>
          <p14:tracePt t="51141" x="7694613" y="2420938"/>
          <p14:tracePt t="51147" x="7677150" y="2430463"/>
          <p14:tracePt t="51154" x="7642225" y="2438400"/>
          <p14:tracePt t="51162" x="7624763" y="2447925"/>
          <p14:tracePt t="51168" x="7597775" y="2457450"/>
          <p14:tracePt t="51174" x="7580313" y="2457450"/>
          <p14:tracePt t="51181" x="7570788" y="2457450"/>
          <p14:tracePt t="51188" x="7562850" y="2465388"/>
          <p14:tracePt t="51209" x="7553325" y="2465388"/>
          <p14:tracePt t="51215" x="7545388" y="2474913"/>
          <p14:tracePt t="51222" x="7535863" y="2474913"/>
          <p14:tracePt t="51236" x="7527925" y="2474913"/>
          <p14:tracePt t="51263" x="7518400" y="2474913"/>
          <p14:tracePt t="51270" x="7508875" y="2474913"/>
          <p14:tracePt t="51345" x="7518400" y="2474913"/>
          <p14:tracePt t="51352" x="7535863" y="2474913"/>
          <p14:tracePt t="51359" x="7553325" y="2482850"/>
          <p14:tracePt t="51365" x="7580313" y="2482850"/>
          <p14:tracePt t="51372" x="7597775" y="2482850"/>
          <p14:tracePt t="51379" x="7624763" y="2482850"/>
          <p14:tracePt t="51386" x="7659688" y="2482850"/>
          <p14:tracePt t="51392" x="7686675" y="2482850"/>
          <p14:tracePt t="51399" x="7712075" y="2482850"/>
          <p14:tracePt t="51406" x="7739063" y="2482850"/>
          <p14:tracePt t="51413" x="7773988" y="2465388"/>
          <p14:tracePt t="51420" x="7800975" y="2465388"/>
          <p14:tracePt t="51427" x="7827963" y="2457450"/>
          <p14:tracePt t="51433" x="7845425" y="2457450"/>
          <p14:tracePt t="51440" x="7872413" y="2447925"/>
          <p14:tracePt t="51447" x="7907338" y="2438400"/>
          <p14:tracePt t="51454" x="7934325" y="2430463"/>
          <p14:tracePt t="51461" x="7959725" y="2420938"/>
          <p14:tracePt t="51467" x="7986713" y="2413000"/>
          <p14:tracePt t="51474" x="8021638" y="2395538"/>
          <p14:tracePt t="51481" x="8056563" y="2378075"/>
          <p14:tracePt t="51488" x="8101013" y="2368550"/>
          <p14:tracePt t="51496" x="8128000" y="2351088"/>
          <p14:tracePt t="51501" x="8162925" y="2341563"/>
          <p14:tracePt t="51508" x="8189913" y="2333625"/>
          <p14:tracePt t="51515" x="8216900" y="2324100"/>
          <p14:tracePt t="51522" x="8251825" y="2306638"/>
          <p14:tracePt t="51529" x="8269288" y="2297113"/>
          <p14:tracePt t="51535" x="8286750" y="2279650"/>
          <p14:tracePt t="51542" x="8313738" y="2271713"/>
          <p14:tracePt t="51549" x="8331200" y="2262188"/>
          <p14:tracePt t="51556" x="8358188" y="2254250"/>
          <p14:tracePt t="51562" x="8375650" y="2244725"/>
          <p14:tracePt t="51569" x="8402638" y="2235200"/>
          <p14:tracePt t="51576" x="8428038" y="2235200"/>
          <p14:tracePt t="51583" x="8445500" y="2217738"/>
          <p14:tracePt t="51590" x="8472488" y="2217738"/>
          <p14:tracePt t="51597" x="8499475" y="2200275"/>
          <p14:tracePt t="51603" x="8516938" y="2192338"/>
          <p14:tracePt t="51611" x="8534400" y="2192338"/>
          <p14:tracePt t="51617" x="8551863" y="2182813"/>
          <p14:tracePt t="51624" x="8569325" y="2173288"/>
          <p14:tracePt t="51631" x="8596313" y="2165350"/>
          <p14:tracePt t="51637" x="8623300" y="2155825"/>
          <p14:tracePt t="51645" x="8631238" y="2147888"/>
          <p14:tracePt t="51651" x="8640763" y="2147888"/>
          <p14:tracePt t="51658" x="8666163" y="2130425"/>
          <p14:tracePt t="51665" x="8666163" y="2120900"/>
          <p14:tracePt t="51672" x="8685213" y="2112963"/>
          <p14:tracePt t="51679" x="8702675" y="2093913"/>
          <p14:tracePt t="51685" x="8710613" y="2085975"/>
          <p14:tracePt t="51692" x="8728075" y="2076450"/>
          <p14:tracePt t="51699" x="8747125" y="2068513"/>
          <p14:tracePt t="51705" x="8764588" y="2051050"/>
          <p14:tracePt t="51712" x="8782050" y="2041525"/>
          <p14:tracePt t="51719" x="8789988" y="2024063"/>
          <p14:tracePt t="51726" x="8816975" y="2014538"/>
          <p14:tracePt t="51733" x="8816975" y="2006600"/>
          <p14:tracePt t="51740" x="8826500" y="1997075"/>
          <p14:tracePt t="51747" x="8834438" y="1989138"/>
          <p14:tracePt t="51753" x="8834438" y="1979613"/>
          <p14:tracePt t="51761" x="8843963" y="1970088"/>
          <p14:tracePt t="51767" x="8851900" y="1970088"/>
          <p14:tracePt t="51774" x="8861425" y="1962150"/>
          <p14:tracePt t="51781" x="8869363" y="1962150"/>
          <p14:tracePt t="51787" x="8869363" y="1952625"/>
          <p14:tracePt t="51795" x="8878888" y="1944688"/>
          <p14:tracePt t="51801" x="8878888" y="1935163"/>
          <p14:tracePt t="51808" x="8896350" y="1927225"/>
          <p14:tracePt t="51815" x="8905875" y="1917700"/>
          <p14:tracePt t="51821" x="8913813" y="1908175"/>
          <p14:tracePt t="51829" x="8931275" y="1908175"/>
          <p14:tracePt t="51842" x="8950325" y="1890713"/>
          <p14:tracePt t="51849" x="8985250" y="1882775"/>
          <p14:tracePt t="51855" x="9002713" y="1873250"/>
          <p14:tracePt t="51862" x="9020175" y="1865313"/>
          <p14:tracePt t="51869" x="9037638" y="1838325"/>
          <p14:tracePt t="51876" x="9055100" y="1828800"/>
          <p14:tracePt t="51883" x="9072563" y="1820863"/>
          <p14:tracePt t="51889" x="9099550" y="1811338"/>
          <p14:tracePt t="51897" x="9117013" y="1793875"/>
          <p14:tracePt t="51903" x="9161463" y="1785938"/>
          <p14:tracePt t="51911" x="9188450" y="1766888"/>
          <p14:tracePt t="51917" x="9232900" y="1741488"/>
          <p14:tracePt t="51923" x="9267825" y="1724025"/>
          <p14:tracePt t="51930" x="9302750" y="1714500"/>
          <p14:tracePt t="51937" x="9329738" y="1704975"/>
          <p14:tracePt t="51945" x="9356725" y="1697038"/>
          <p14:tracePt t="51951" x="9382125" y="1687513"/>
          <p14:tracePt t="51957" x="9399588" y="1679575"/>
          <p14:tracePt t="51964" x="9418638" y="1679575"/>
          <p14:tracePt t="51971" x="9436100" y="1670050"/>
          <p14:tracePt t="51979" x="9453563" y="1662113"/>
          <p14:tracePt t="51985" x="9461500" y="1652588"/>
          <p14:tracePt t="51992" x="9478963" y="1643063"/>
          <p14:tracePt t="52006" x="9498013" y="1635125"/>
          <p14:tracePt t="52013" x="9505950" y="1635125"/>
          <p14:tracePt t="52019" x="9515475" y="1625600"/>
          <p14:tracePt t="52026" x="9523413" y="1625600"/>
          <p14:tracePt t="52032" x="9532938" y="1625600"/>
          <p14:tracePt t="52039" x="9550400" y="1625600"/>
          <p14:tracePt t="52053" x="9559925" y="1625600"/>
          <p14:tracePt t="52060" x="9567863" y="1625600"/>
          <p14:tracePt t="52066" x="9577388" y="1617663"/>
          <p14:tracePt t="52073" x="9585325" y="1617663"/>
          <p14:tracePt t="52080" x="9594850" y="1617663"/>
          <p14:tracePt t="52087" x="9602788" y="1617663"/>
          <p14:tracePt t="52095" x="9612313" y="1617663"/>
          <p14:tracePt t="52114" x="9621838" y="1617663"/>
          <p14:tracePt t="52121" x="9629775" y="1617663"/>
          <p14:tracePt t="52129" x="9639300" y="1617663"/>
          <p14:tracePt t="52135" x="9647238" y="1617663"/>
          <p14:tracePt t="52146" x="9656763" y="1617663"/>
          <p14:tracePt t="52155" x="9664700" y="1608138"/>
          <p14:tracePt t="52169" x="9674225" y="1608138"/>
          <p14:tracePt t="52175" x="9691688" y="1608138"/>
          <p14:tracePt t="52182" x="9701213" y="1608138"/>
          <p14:tracePt t="52189" x="9709150" y="1600200"/>
          <p14:tracePt t="52196" x="9726613" y="1600200"/>
          <p14:tracePt t="52203" x="9726613" y="1590675"/>
          <p14:tracePt t="52210" x="9736138" y="1590675"/>
          <p14:tracePt t="52216" x="9744075" y="1590675"/>
          <p14:tracePt t="52223" x="9763125" y="1590675"/>
          <p14:tracePt t="52230" x="9771063" y="1590675"/>
          <p14:tracePt t="52237" x="9780588" y="1590675"/>
          <p14:tracePt t="52244" x="9788525" y="1590675"/>
          <p14:tracePt t="52250" x="9798050" y="1590675"/>
          <p14:tracePt t="52257" x="9805988" y="1590675"/>
          <p14:tracePt t="52264" x="9815513" y="1590675"/>
          <p14:tracePt t="52271" x="9832975" y="1590675"/>
          <p14:tracePt t="52279" x="9850438" y="1590675"/>
          <p14:tracePt t="52284" x="9859963" y="1590675"/>
          <p14:tracePt t="52292" x="9867900" y="1590675"/>
          <p14:tracePt t="52298" x="9885363" y="1590675"/>
          <p14:tracePt t="52305" x="9894888" y="1590675"/>
          <p14:tracePt t="52312" x="9912350" y="1590675"/>
          <p14:tracePt t="52318" x="9921875" y="1590675"/>
          <p14:tracePt t="52325" x="9939338" y="1590675"/>
          <p14:tracePt t="52332" x="9947275" y="1590675"/>
          <p14:tracePt t="52339" x="9956800" y="1590675"/>
          <p14:tracePt t="52346" x="9966325" y="1590675"/>
          <p14:tracePt t="52352" x="9974263" y="1590675"/>
          <p14:tracePt t="52361" x="9991725" y="1590675"/>
          <p14:tracePt t="52366" x="10009188" y="1590675"/>
          <p14:tracePt t="52373" x="10018713" y="1590675"/>
          <p14:tracePt t="52380" x="10028238" y="1590675"/>
          <p14:tracePt t="52386" x="10045700" y="1590675"/>
          <p14:tracePt t="52394" x="10053638" y="1590675"/>
          <p14:tracePt t="52400" x="10071100" y="1581150"/>
          <p14:tracePt t="52407" x="10088563" y="1581150"/>
          <p14:tracePt t="52414" x="10098088" y="1573213"/>
          <p14:tracePt t="52420" x="10115550" y="1573213"/>
          <p14:tracePt t="52429" x="10142538" y="1563688"/>
          <p14:tracePt t="52434" x="10169525" y="1555750"/>
          <p14:tracePt t="52441" x="10204450" y="1546225"/>
          <p14:tracePt t="52448" x="10221913" y="1538288"/>
          <p14:tracePt t="52454" x="10248900" y="1528763"/>
          <p14:tracePt t="52462" x="10266363" y="1520825"/>
          <p14:tracePt t="52468" x="10310813" y="1501775"/>
          <p14:tracePt t="52475" x="10336213" y="1484313"/>
          <p14:tracePt t="52482" x="10380663" y="1466850"/>
          <p14:tracePt t="52488" x="10407650" y="1458913"/>
          <p14:tracePt t="52495" x="10425113" y="1439863"/>
          <p14:tracePt t="52502" x="10452100" y="1422400"/>
          <p14:tracePt t="52509" x="10477500" y="1414463"/>
          <p14:tracePt t="52516" x="10494963" y="1404938"/>
          <p14:tracePt t="52523" x="10514013" y="1397000"/>
          <p14:tracePt t="52530" x="10531475" y="1387475"/>
          <p14:tracePt t="52536" x="10539413" y="1387475"/>
          <p14:tracePt t="52545" x="10548938" y="1377950"/>
          <p14:tracePt t="52550" x="10556875" y="1370013"/>
          <p14:tracePt t="52557" x="10575925" y="1360488"/>
          <p14:tracePt t="52563" x="10583863" y="1352550"/>
          <p14:tracePt t="52570" x="10601325" y="1352550"/>
          <p14:tracePt t="52578" x="10618788" y="1335088"/>
          <p14:tracePt t="52584" x="10628313" y="1325563"/>
          <p14:tracePt t="52591" x="10645775" y="1316038"/>
          <p14:tracePt t="52597" x="10655300" y="1308100"/>
          <p14:tracePt t="52604" x="10663238" y="1290638"/>
          <p14:tracePt t="52612" x="10672763" y="1281113"/>
          <p14:tracePt t="52618" x="10680700" y="1281113"/>
          <p14:tracePt t="52625" x="10690225" y="1273175"/>
          <p14:tracePt t="52632" x="10707688" y="1255713"/>
          <p14:tracePt t="52638" x="10707688" y="1246188"/>
          <p14:tracePt t="52645" x="10717213" y="1236663"/>
          <p14:tracePt t="52652" x="10725150" y="1236663"/>
          <p14:tracePt t="52665" x="10725150" y="1228725"/>
          <p14:tracePt t="52672" x="10734675" y="1228725"/>
          <p14:tracePt t="52679" x="10734675" y="1219200"/>
          <p14:tracePt t="52686" x="10742613" y="1219200"/>
          <p14:tracePt t="52700" x="10752138" y="1211263"/>
          <p14:tracePt t="52754" x="10742613" y="1211263"/>
          <p14:tracePt t="52761" x="10734675" y="1211263"/>
          <p14:tracePt t="52768" x="10725150" y="1211263"/>
          <p14:tracePt t="52775" x="10707688" y="1211263"/>
          <p14:tracePt t="52781" x="10690225" y="1211263"/>
          <p14:tracePt t="52788" x="10672763" y="1211263"/>
          <p14:tracePt t="52795" x="10645775" y="1211263"/>
          <p14:tracePt t="52802" x="10610850" y="1211263"/>
          <p14:tracePt t="52808" x="10583863" y="1219200"/>
          <p14:tracePt t="52815" x="10566400" y="1219200"/>
          <p14:tracePt t="52822" x="10539413" y="1219200"/>
          <p14:tracePt t="52829" x="10514013" y="1228725"/>
          <p14:tracePt t="52836" x="10494963" y="1236663"/>
          <p14:tracePt t="52843" x="10460038" y="1246188"/>
          <p14:tracePt t="52850" x="10442575" y="1246188"/>
          <p14:tracePt t="52856" x="10415588" y="1255713"/>
          <p14:tracePt t="52864" x="10398125" y="1263650"/>
          <p14:tracePt t="52870" x="10372725" y="1273175"/>
          <p14:tracePt t="52878" x="10353675" y="1273175"/>
          <p14:tracePt t="52883" x="10328275" y="1281113"/>
          <p14:tracePt t="52890" x="10310813" y="1290638"/>
          <p14:tracePt t="52897" x="10274300" y="1290638"/>
          <p14:tracePt t="52904" x="10248900" y="1298575"/>
          <p14:tracePt t="52911" x="10231438" y="1316038"/>
          <p14:tracePt t="52917" x="10204450" y="1325563"/>
          <p14:tracePt t="52924" x="10186988" y="1335088"/>
          <p14:tracePt t="52931" x="10150475" y="1343025"/>
          <p14:tracePt t="52938" x="10133013" y="1352550"/>
          <p14:tracePt t="52945" x="10107613" y="1352550"/>
          <p14:tracePt t="52951" x="10088563" y="1360488"/>
          <p14:tracePt t="52958" x="10071100" y="1360488"/>
          <p14:tracePt t="52965" x="10053638" y="1370013"/>
          <p14:tracePt t="52972" x="10045700" y="1370013"/>
          <p14:tracePt t="52980" x="10028238" y="1370013"/>
          <p14:tracePt t="52992" x="10009188" y="1370013"/>
          <p14:tracePt t="52999" x="10001250" y="1370013"/>
          <p14:tracePt t="53006" x="9983788" y="1370013"/>
          <p14:tracePt t="53013" x="9974263" y="1370013"/>
          <p14:tracePt t="53020" x="9956800" y="1370013"/>
          <p14:tracePt t="53028" x="9939338" y="1370013"/>
          <p14:tracePt t="53040" x="9921875" y="1370013"/>
          <p14:tracePt t="53047" x="9904413" y="1370013"/>
          <p14:tracePt t="53054" x="9885363" y="1370013"/>
          <p14:tracePt t="53061" x="9867900" y="1370013"/>
          <p14:tracePt t="53067" x="9859963" y="1370013"/>
          <p14:tracePt t="53074" x="9832975" y="1370013"/>
          <p14:tracePt t="53081" x="9815513" y="1370013"/>
          <p14:tracePt t="53088" x="9798050" y="1370013"/>
          <p14:tracePt t="53095" x="9788525" y="1370013"/>
          <p14:tracePt t="53101" x="9771063" y="1370013"/>
          <p14:tracePt t="53108" x="9753600" y="1377950"/>
          <p14:tracePt t="53115" x="9718675" y="1377950"/>
          <p14:tracePt t="53122" x="9701213" y="1377950"/>
          <p14:tracePt t="53129" x="9674225" y="1387475"/>
          <p14:tracePt t="53135" x="9639300" y="1387475"/>
          <p14:tracePt t="53144" x="9602788" y="1387475"/>
          <p14:tracePt t="53149" x="9567863" y="1387475"/>
          <p14:tracePt t="53156" x="9540875" y="1387475"/>
          <p14:tracePt t="53163" x="9515475" y="1387475"/>
          <p14:tracePt t="53169" x="9478963" y="1387475"/>
          <p14:tracePt t="53176" x="9461500" y="1387475"/>
          <p14:tracePt t="53183" x="9436100" y="1387475"/>
          <p14:tracePt t="53190" x="9418638" y="1387475"/>
          <p14:tracePt t="53197" x="9391650" y="1387475"/>
          <p14:tracePt t="53203" x="9374188" y="1387475"/>
          <p14:tracePt t="53211" x="9347200" y="1387475"/>
          <p14:tracePt t="53217" x="9320213" y="1387475"/>
          <p14:tracePt t="53224" x="9302750" y="1397000"/>
          <p14:tracePt t="53230" x="9275763" y="1397000"/>
          <p14:tracePt t="53237" x="9258300" y="1397000"/>
          <p14:tracePt t="53245" x="9240838" y="1404938"/>
          <p14:tracePt t="53251" x="9223375" y="1404938"/>
          <p14:tracePt t="53258" x="9205913" y="1414463"/>
          <p14:tracePt t="53265" x="9196388" y="1422400"/>
          <p14:tracePt t="53272" x="9178925" y="1422400"/>
          <p14:tracePt t="53278" x="9170988" y="1422400"/>
          <p14:tracePt t="53285" x="9161463" y="1431925"/>
          <p14:tracePt t="53292" x="9144000" y="1431925"/>
          <p14:tracePt t="53299" x="9144000" y="1439863"/>
          <p14:tracePt t="53306" x="9134475" y="1439863"/>
          <p14:tracePt t="53313" x="9126538" y="1439863"/>
          <p14:tracePt t="53319" x="9109075" y="1439863"/>
          <p14:tracePt t="53327" x="9091613" y="1439863"/>
          <p14:tracePt t="53333" x="9082088" y="1449388"/>
          <p14:tracePt t="53339" x="9064625" y="1449388"/>
          <p14:tracePt t="53346" x="9064625" y="1458913"/>
          <p14:tracePt t="53353" x="9047163" y="1458913"/>
          <p14:tracePt t="53361" x="9037638" y="1466850"/>
          <p14:tracePt t="53367" x="9020175" y="1466850"/>
          <p14:tracePt t="53374" x="9012238" y="1476375"/>
          <p14:tracePt t="53380" x="8993188" y="1484313"/>
          <p14:tracePt t="53387" x="8993188" y="1493838"/>
          <p14:tracePt t="53395" x="8985250" y="1493838"/>
          <p14:tracePt t="53401" x="8975725" y="1493838"/>
          <p14:tracePt t="53415" x="8967788" y="1501775"/>
          <p14:tracePt t="53421" x="8958263" y="1501775"/>
          <p14:tracePt t="53429" x="8950325" y="1501775"/>
          <p14:tracePt t="53435" x="8940800" y="1511300"/>
          <p14:tracePt t="53449" x="8940800" y="1520825"/>
          <p14:tracePt t="53455" x="8931275" y="1520825"/>
          <p14:tracePt t="53462" x="8931275" y="1528763"/>
          <p14:tracePt t="53478" x="8923338" y="1538288"/>
          <p14:tracePt t="53490" x="8913813" y="1546225"/>
          <p14:tracePt t="53510" x="8905875" y="1555750"/>
          <p14:tracePt t="53517" x="8905875" y="1563688"/>
          <p14:tracePt t="53523" x="8896350" y="1573213"/>
          <p14:tracePt t="53537" x="8888413" y="1581150"/>
          <p14:tracePt t="53545" x="8888413" y="1590675"/>
          <p14:tracePt t="53551" x="8888413" y="1600200"/>
          <p14:tracePt t="53564" x="8888413" y="1608138"/>
          <p14:tracePt t="53571" x="8878888" y="1608138"/>
          <p14:tracePt t="53578" x="8878888" y="1617663"/>
          <p14:tracePt t="53585" x="8878888" y="1635125"/>
          <p14:tracePt t="53592" x="8878888" y="1643063"/>
          <p14:tracePt t="53598" x="8869363" y="1652588"/>
          <p14:tracePt t="53605" x="8869363" y="1662113"/>
          <p14:tracePt t="53612" x="8869363" y="1670050"/>
          <p14:tracePt t="53619" x="8869363" y="1679575"/>
          <p14:tracePt t="53627" x="8869363" y="1687513"/>
          <p14:tracePt t="53632" x="8869363" y="1697038"/>
          <p14:tracePt t="53639" x="8869363" y="1714500"/>
          <p14:tracePt t="53646" x="8869363" y="1724025"/>
          <p14:tracePt t="53666" x="8869363" y="1731963"/>
          <p14:tracePt t="53673" x="8869363" y="1741488"/>
          <p14:tracePt t="53680" x="8878888" y="1749425"/>
          <p14:tracePt t="53687" x="8878888" y="1758950"/>
          <p14:tracePt t="53695" x="8878888" y="1766888"/>
          <p14:tracePt t="53707" x="8878888" y="1776413"/>
          <p14:tracePt t="53714" x="8888413" y="1776413"/>
          <p14:tracePt t="53721" x="8896350" y="1785938"/>
          <p14:tracePt t="53728" x="8905875" y="1793875"/>
          <p14:tracePt t="53735" x="8913813" y="1803400"/>
          <p14:tracePt t="53742" x="8923338" y="1803400"/>
          <p14:tracePt t="53748" x="8931275" y="1811338"/>
          <p14:tracePt t="53755" x="8940800" y="1820863"/>
          <p14:tracePt t="53762" x="8950325" y="1828800"/>
          <p14:tracePt t="53769" x="8958263" y="1828800"/>
          <p14:tracePt t="53776" x="8967788" y="1838325"/>
          <p14:tracePt t="53782" x="8985250" y="1847850"/>
          <p14:tracePt t="53789" x="8993188" y="1847850"/>
          <p14:tracePt t="53796" x="9002713" y="1855788"/>
          <p14:tracePt t="53803" x="9012238" y="1855788"/>
          <p14:tracePt t="53811" x="9029700" y="1865313"/>
          <p14:tracePt t="53816" x="9064625" y="1873250"/>
          <p14:tracePt t="53823" x="9091613" y="1882775"/>
          <p14:tracePt t="53830" x="9117013" y="1890713"/>
          <p14:tracePt t="53836" x="9161463" y="1908175"/>
          <p14:tracePt t="53844" x="9205913" y="1927225"/>
          <p14:tracePt t="53850" x="9258300" y="1935163"/>
          <p14:tracePt t="53857" x="9320213" y="1952625"/>
          <p14:tracePt t="53864" x="9374188" y="1962150"/>
          <p14:tracePt t="53870" x="9453563" y="1989138"/>
          <p14:tracePt t="53877" x="9523413" y="1997075"/>
          <p14:tracePt t="53884" x="9602788" y="1997075"/>
          <p14:tracePt t="53891" x="9674225" y="1997075"/>
          <p14:tracePt t="53898" x="9726613" y="1997075"/>
          <p14:tracePt t="53905" x="9771063" y="1997075"/>
          <p14:tracePt t="53911" x="9798050" y="1997075"/>
          <p14:tracePt t="53918" x="9825038" y="1989138"/>
          <p14:tracePt t="53926" x="9850438" y="1989138"/>
          <p14:tracePt t="53932" x="9867900" y="1989138"/>
          <p14:tracePt t="53939" x="9904413" y="1979613"/>
          <p14:tracePt t="53945" x="9929813" y="1979613"/>
          <p14:tracePt t="53952" x="9947275" y="1979613"/>
          <p14:tracePt t="53961" x="9983788" y="1970088"/>
          <p14:tracePt t="53966" x="10009188" y="1970088"/>
          <p14:tracePt t="53973" x="10045700" y="1962150"/>
          <p14:tracePt t="53979" x="10080625" y="1962150"/>
          <p14:tracePt t="53987" x="10133013" y="1944688"/>
          <p14:tracePt t="53995" x="10177463" y="1944688"/>
          <p14:tracePt t="54000" x="10231438" y="1935163"/>
          <p14:tracePt t="54007" x="10274300" y="1927225"/>
          <p14:tracePt t="54014" x="10328275" y="1917700"/>
          <p14:tracePt t="54020" x="10372725" y="1908175"/>
          <p14:tracePt t="54027" x="10415588" y="1882775"/>
          <p14:tracePt t="54034" x="10460038" y="1865313"/>
          <p14:tracePt t="54042" x="10504488" y="1838325"/>
          <p14:tracePt t="54047" x="10531475" y="1820863"/>
          <p14:tracePt t="54055" x="10575925" y="1793875"/>
          <p14:tracePt t="54062" x="10601325" y="1776413"/>
          <p14:tracePt t="54068" x="10637838" y="1758950"/>
          <p14:tracePt t="54076" x="10663238" y="1741488"/>
          <p14:tracePt t="54082" x="10690225" y="1714500"/>
          <p14:tracePt t="54088" x="10725150" y="1697038"/>
          <p14:tracePt t="54095" x="10742613" y="1687513"/>
          <p14:tracePt t="54102" x="10760075" y="1670050"/>
          <p14:tracePt t="54110" x="10787063" y="1652588"/>
          <p14:tracePt t="54116" x="10804525" y="1643063"/>
          <p14:tracePt t="54122" x="10814050" y="1617663"/>
          <p14:tracePt t="54129" x="10831513" y="1608138"/>
          <p14:tracePt t="54136" x="10858500" y="1581150"/>
          <p14:tracePt t="54144" x="10866438" y="1563688"/>
          <p14:tracePt t="54150" x="10875963" y="1546225"/>
          <p14:tracePt t="54156" x="10893425" y="1528763"/>
          <p14:tracePt t="54163" x="10901363" y="1511300"/>
          <p14:tracePt t="54170" x="10910888" y="1501775"/>
          <p14:tracePt t="54177" x="10920413" y="1484313"/>
          <p14:tracePt t="54184" x="10937875" y="1476375"/>
          <p14:tracePt t="54191" x="10945813" y="1458913"/>
          <p14:tracePt t="54197" x="10945813" y="1449388"/>
          <p14:tracePt t="54204" x="10963275" y="1439863"/>
          <p14:tracePt t="54212" x="10963275" y="1431925"/>
          <p14:tracePt t="54218" x="10972800" y="1414463"/>
          <p14:tracePt t="54225" x="10982325" y="1397000"/>
          <p14:tracePt t="54231" x="10982325" y="1387475"/>
          <p14:tracePt t="54238" x="10990263" y="1377950"/>
          <p14:tracePt t="54245" x="10999788" y="1360488"/>
          <p14:tracePt t="54252" x="10999788" y="1343025"/>
          <p14:tracePt t="54260" x="11007725" y="1343025"/>
          <p14:tracePt t="54265" x="11007725" y="1325563"/>
          <p14:tracePt t="54279" x="11017250" y="1316038"/>
          <p14:tracePt t="54286" x="11017250" y="1308100"/>
          <p14:tracePt t="54294" x="11017250" y="1298575"/>
          <p14:tracePt t="54307" x="11017250" y="1290638"/>
          <p14:tracePt t="54313" x="11017250" y="1281113"/>
          <p14:tracePt t="54320" x="11017250" y="1273175"/>
          <p14:tracePt t="54327" x="11007725" y="1263650"/>
          <p14:tracePt t="54334" x="10999788" y="1246188"/>
          <p14:tracePt t="54341" x="10982325" y="1228725"/>
          <p14:tracePt t="54347" x="10972800" y="1228725"/>
          <p14:tracePt t="54354" x="10955338" y="1219200"/>
          <p14:tracePt t="54361" x="10937875" y="1201738"/>
          <p14:tracePt t="54368" x="10920413" y="1193800"/>
          <p14:tracePt t="54376" x="10893425" y="1174750"/>
          <p14:tracePt t="54381" x="10875963" y="1166813"/>
          <p14:tracePt t="54395" x="10841038" y="1157288"/>
          <p14:tracePt t="54402" x="10821988" y="1139825"/>
          <p14:tracePt t="54410" x="10779125" y="1131888"/>
          <p14:tracePt t="54416" x="10734675" y="1112838"/>
          <p14:tracePt t="54422" x="10707688" y="1104900"/>
          <p14:tracePt t="54429" x="10645775" y="1077913"/>
          <p14:tracePt t="54436" x="10593388" y="1050925"/>
          <p14:tracePt t="54444" x="10514013" y="1016000"/>
          <p14:tracePt t="54449" x="10434638" y="990600"/>
          <p14:tracePt t="54456" x="10363200" y="963613"/>
          <p14:tracePt t="54463" x="10283825" y="936625"/>
          <p14:tracePt t="54470" x="10239375" y="928688"/>
          <p14:tracePt t="54477" x="10194925" y="909638"/>
          <p14:tracePt t="54483" x="10160000" y="892175"/>
          <p14:tracePt t="54490" x="10115550" y="884238"/>
          <p14:tracePt t="54497" x="10071100" y="874713"/>
          <p14:tracePt t="54504" x="10045700" y="866775"/>
          <p14:tracePt t="54512" x="10018713" y="857250"/>
          <p14:tracePt t="54518" x="9974263" y="847725"/>
          <p14:tracePt t="54525" x="9939338" y="839788"/>
          <p14:tracePt t="54531" x="9904413" y="822325"/>
          <p14:tracePt t="54538" x="9867900" y="812800"/>
          <p14:tracePt t="54545" x="9825038" y="812800"/>
          <p14:tracePt t="54552" x="9788525" y="812800"/>
          <p14:tracePt t="54559" x="9753600" y="804863"/>
          <p14:tracePt t="54565" x="9726613" y="804863"/>
          <p14:tracePt t="54572" x="9701213" y="804863"/>
          <p14:tracePt t="54579" x="9674225" y="804863"/>
          <p14:tracePt t="54586" x="9656763" y="804863"/>
          <p14:tracePt t="54593" x="9629775" y="804863"/>
          <p14:tracePt t="54599" x="9612313" y="804863"/>
          <p14:tracePt t="54606" x="9577388" y="804863"/>
          <p14:tracePt t="54613" x="9550400" y="812800"/>
          <p14:tracePt t="54620" x="9523413" y="822325"/>
          <p14:tracePt t="54627" x="9498013" y="839788"/>
          <p14:tracePt t="54633" x="9461500" y="857250"/>
          <p14:tracePt t="54640" x="9426575" y="866775"/>
          <p14:tracePt t="54647" x="9391650" y="874713"/>
          <p14:tracePt t="54653" x="9364663" y="892175"/>
          <p14:tracePt t="54660" x="9320213" y="901700"/>
          <p14:tracePt t="54667" x="9294813" y="919163"/>
          <p14:tracePt t="54674" x="9275763" y="928688"/>
          <p14:tracePt t="54681" x="9258300" y="946150"/>
          <p14:tracePt t="54688" x="9240838" y="946150"/>
          <p14:tracePt t="54695" x="9223375" y="954088"/>
          <p14:tracePt t="54701" x="9205913" y="963613"/>
          <p14:tracePt t="54709" x="9205913" y="971550"/>
          <p14:tracePt t="54715" x="9196388" y="971550"/>
          <p14:tracePt t="54722" x="9188450" y="971550"/>
          <p14:tracePt t="54728" x="9178925" y="981075"/>
          <p14:tracePt t="54735" x="9170988" y="990600"/>
          <p14:tracePt t="54744" x="9170988" y="998538"/>
          <p14:tracePt t="54749" x="9170988" y="1008063"/>
          <p14:tracePt t="54756" x="9161463" y="1016000"/>
          <p14:tracePt t="54762" x="9153525" y="1025525"/>
          <p14:tracePt t="54769" x="9144000" y="1025525"/>
          <p14:tracePt t="54776" x="9134475" y="1033463"/>
          <p14:tracePt t="54783" x="9126538" y="1050925"/>
          <p14:tracePt t="54790" x="9109075" y="1060450"/>
          <p14:tracePt t="54797" x="9091613" y="1077913"/>
          <p14:tracePt t="54803" x="9082088" y="1112838"/>
          <p14:tracePt t="54811" x="9072563" y="1131888"/>
          <p14:tracePt t="54817" x="9055100" y="1157288"/>
          <p14:tracePt t="54824" x="9047163" y="1184275"/>
          <p14:tracePt t="54831" x="9020175" y="1219200"/>
          <p14:tracePt t="54837" x="9002713" y="1246188"/>
          <p14:tracePt t="54845" x="8993188" y="1273175"/>
          <p14:tracePt t="54851" x="8975725" y="1308100"/>
          <p14:tracePt t="54859" x="8950325" y="1335088"/>
          <p14:tracePt t="54865" x="8923338" y="1377950"/>
          <p14:tracePt t="54871" x="8888413" y="1414463"/>
          <p14:tracePt t="54878" x="8851900" y="1476375"/>
          <p14:tracePt t="54885" x="8799513" y="1538288"/>
          <p14:tracePt t="54893" x="8764588" y="1581150"/>
          <p14:tracePt t="54899" x="8728075" y="1643063"/>
          <p14:tracePt t="54906" x="8693150" y="1724025"/>
          <p14:tracePt t="54912" x="8658225" y="1785938"/>
          <p14:tracePt t="54919" x="8613775" y="1847850"/>
          <p14:tracePt t="54927" x="8596313" y="1890713"/>
          <p14:tracePt t="54933" x="8586788" y="1917700"/>
          <p14:tracePt t="54940" x="8578850" y="1944688"/>
          <p14:tracePt t="54946" x="8578850" y="1979613"/>
          <p14:tracePt t="54953" x="8569325" y="1997075"/>
          <p14:tracePt t="54960" x="8569325" y="2014538"/>
          <p14:tracePt t="54974" x="8569325" y="2032000"/>
          <p14:tracePt t="54980" x="8569325" y="2041525"/>
          <p14:tracePt t="54994" x="8569325" y="2051050"/>
          <p14:tracePt t="55001" x="8569325" y="2058988"/>
          <p14:tracePt t="55009" x="8569325" y="2068513"/>
          <p14:tracePt t="55021" x="8569325" y="2076450"/>
          <p14:tracePt t="55028" x="8569325" y="2085975"/>
          <p14:tracePt t="55043" x="8569325" y="2093913"/>
          <p14:tracePt t="55049" x="8569325" y="2103438"/>
          <p14:tracePt t="55055" x="8578850" y="2112963"/>
          <p14:tracePt t="55062" x="8578850" y="2120900"/>
          <p14:tracePt t="55069" x="8596313" y="2130425"/>
          <p14:tracePt t="55078" x="8613775" y="2138363"/>
          <p14:tracePt t="55085" x="8631238" y="2155825"/>
          <p14:tracePt t="55089" x="8648700" y="2173288"/>
          <p14:tracePt t="55097" x="8685213" y="2182813"/>
          <p14:tracePt t="55103" x="8702675" y="2192338"/>
          <p14:tracePt t="55110" x="8728075" y="2200275"/>
          <p14:tracePt t="55116" x="8747125" y="2217738"/>
          <p14:tracePt t="55123" x="8782050" y="2227263"/>
          <p14:tracePt t="55130" x="8809038" y="2235200"/>
          <p14:tracePt t="55145" x="8861425" y="2262188"/>
          <p14:tracePt t="55151" x="8905875" y="2262188"/>
          <p14:tracePt t="55158" x="8931275" y="2262188"/>
          <p14:tracePt t="55164" x="8985250" y="2271713"/>
          <p14:tracePt t="55171" x="9029700" y="2271713"/>
          <p14:tracePt t="55178" x="9064625" y="2279650"/>
          <p14:tracePt t="55185" x="9099550" y="2279650"/>
          <p14:tracePt t="55194" x="9134475" y="2279650"/>
          <p14:tracePt t="55198" x="9178925" y="2279650"/>
          <p14:tracePt t="55205" x="9205913" y="2279650"/>
          <p14:tracePt t="55212" x="9240838" y="2279650"/>
          <p14:tracePt t="55219" x="9285288" y="2279650"/>
          <p14:tracePt t="55227" x="9320213" y="2279650"/>
          <p14:tracePt t="55232" x="9347200" y="2279650"/>
          <p14:tracePt t="55239" x="9382125" y="2271713"/>
          <p14:tracePt t="55246" x="9418638" y="2262188"/>
          <p14:tracePt t="55253" x="9461500" y="2244725"/>
          <p14:tracePt t="55260" x="9505950" y="2244725"/>
          <p14:tracePt t="55266" x="9540875" y="2235200"/>
          <p14:tracePt t="55274" x="9585325" y="2227263"/>
          <p14:tracePt t="55280" x="9621838" y="2217738"/>
          <p14:tracePt t="55287" x="9682163" y="2209800"/>
          <p14:tracePt t="55295" x="9736138" y="2209800"/>
          <p14:tracePt t="55301" x="9780588" y="2192338"/>
          <p14:tracePt t="55308" x="9805988" y="2182813"/>
          <p14:tracePt t="55314" x="9842500" y="2182813"/>
          <p14:tracePt t="55321" x="9877425" y="2173288"/>
          <p14:tracePt t="55328" x="9912350" y="2165350"/>
          <p14:tracePt t="55335" x="9929813" y="2155825"/>
          <p14:tracePt t="55343" x="9966325" y="2155825"/>
          <p14:tracePt t="55348" x="9983788" y="2147888"/>
          <p14:tracePt t="55355" x="10009188" y="2138363"/>
          <p14:tracePt t="55362" x="10036175" y="2130425"/>
          <p14:tracePt t="55368" x="10063163" y="2130425"/>
          <p14:tracePt t="55377" x="10098088" y="2120900"/>
          <p14:tracePt t="55382" x="10125075" y="2112963"/>
          <p14:tracePt t="55389" x="10150475" y="2112963"/>
          <p14:tracePt t="55396" x="10186988" y="2103438"/>
          <p14:tracePt t="55402" x="10212388" y="2085975"/>
          <p14:tracePt t="55409" x="10231438" y="2076450"/>
          <p14:tracePt t="55416" x="10256838" y="2076450"/>
          <p14:tracePt t="55423" x="10283825" y="2058988"/>
          <p14:tracePt t="55430" x="10310813" y="2051050"/>
          <p14:tracePt t="55437" x="10336213" y="2032000"/>
          <p14:tracePt t="55444" x="10363200" y="2014538"/>
          <p14:tracePt t="55450" x="10380663" y="1997075"/>
          <p14:tracePt t="55458" x="10415588" y="1979613"/>
          <p14:tracePt t="55464" x="10442575" y="1962150"/>
          <p14:tracePt t="55471" x="10469563" y="1944688"/>
          <p14:tracePt t="55478" x="10504488" y="1917700"/>
          <p14:tracePt t="55484" x="10531475" y="1882775"/>
          <p14:tracePt t="55492" x="10575925" y="1865313"/>
          <p14:tracePt t="55498" x="10601325" y="1828800"/>
          <p14:tracePt t="55505" x="10628313" y="1811338"/>
          <p14:tracePt t="55511" x="10672763" y="1776413"/>
          <p14:tracePt t="55518" x="10698163" y="1749425"/>
          <p14:tracePt t="55526" x="10734675" y="1714500"/>
          <p14:tracePt t="55532" x="10760075" y="1687513"/>
          <p14:tracePt t="55539" x="10796588" y="1670050"/>
          <p14:tracePt t="55545" x="10821988" y="1635125"/>
          <p14:tracePt t="55552" x="10848975" y="1617663"/>
          <p14:tracePt t="55559" x="10875963" y="1600200"/>
          <p14:tracePt t="55566" x="10893425" y="1581150"/>
          <p14:tracePt t="55573" x="10920413" y="1555750"/>
          <p14:tracePt t="55579" x="10937875" y="1538288"/>
          <p14:tracePt t="55586" x="10955338" y="1520825"/>
          <p14:tracePt t="55594" x="10972800" y="1511300"/>
          <p14:tracePt t="55600" x="10999788" y="1493838"/>
          <p14:tracePt t="55607" x="11017250" y="1476375"/>
          <p14:tracePt t="55613" x="11025188" y="1466850"/>
          <p14:tracePt t="55621" x="11034713" y="1449388"/>
          <p14:tracePt t="55627" x="11061700" y="1431925"/>
          <p14:tracePt t="55634" x="11061700" y="1422400"/>
          <p14:tracePt t="55642" x="11069638" y="1404938"/>
          <p14:tracePt t="55647" x="11096625" y="1387475"/>
          <p14:tracePt t="55655" x="11096625" y="1370013"/>
          <p14:tracePt t="55661" x="11104563" y="1352550"/>
          <p14:tracePt t="55668" x="11104563" y="1343025"/>
          <p14:tracePt t="55676" x="11104563" y="1325563"/>
          <p14:tracePt t="55682" x="11104563" y="1316038"/>
          <p14:tracePt t="55695" x="11104563" y="1308100"/>
          <p14:tracePt t="55702" x="11104563" y="1298575"/>
          <p14:tracePt t="55709" x="11104563" y="1290638"/>
          <p14:tracePt t="55716" x="11104563" y="1281113"/>
          <p14:tracePt t="55723" x="11104563" y="1273175"/>
          <p14:tracePt t="55737" x="11104563" y="1263650"/>
          <p14:tracePt t="55743" x="11104563" y="1255713"/>
          <p14:tracePt t="55750" x="11104563" y="1246188"/>
          <p14:tracePt t="55757" x="11104563" y="1228725"/>
          <p14:tracePt t="55763" x="11104563" y="1219200"/>
          <p14:tracePt t="55770" x="11096625" y="1201738"/>
          <p14:tracePt t="55777" x="11079163" y="1193800"/>
          <p14:tracePt t="55784" x="11069638" y="1174750"/>
          <p14:tracePt t="55792" x="11061700" y="1166813"/>
          <p14:tracePt t="55797" x="11044238" y="1157288"/>
          <p14:tracePt t="55804" x="11025188" y="1149350"/>
          <p14:tracePt t="55811" x="11007725" y="1122363"/>
          <p14:tracePt t="55818" x="10972800" y="1104900"/>
          <p14:tracePt t="55826" x="10937875" y="1095375"/>
          <p14:tracePt t="55832" x="10910888" y="1087438"/>
          <p14:tracePt t="55838" x="10866438" y="1069975"/>
          <p14:tracePt t="55845" x="10821988" y="1050925"/>
          <p14:tracePt t="55852" x="10779125" y="1042988"/>
          <p14:tracePt t="55858" x="10742613" y="1033463"/>
          <p14:tracePt t="55865" x="10698163" y="1016000"/>
          <p14:tracePt t="55872" x="10655300" y="998538"/>
          <p14:tracePt t="55879" x="10628313" y="990600"/>
          <p14:tracePt t="55886" x="10601325" y="981075"/>
          <p14:tracePt t="55893" x="10566400" y="971550"/>
          <p14:tracePt t="55900" x="10539413" y="963613"/>
          <p14:tracePt t="55907" x="10521950" y="963613"/>
          <p14:tracePt t="55913" x="10504488" y="963613"/>
          <p14:tracePt t="55920" x="10477500" y="954088"/>
          <p14:tracePt t="55927" x="10452100" y="954088"/>
          <p14:tracePt t="55934" x="10425113" y="954088"/>
          <p14:tracePt t="55942" x="10380663" y="954088"/>
          <p14:tracePt t="55947" x="10328275" y="954088"/>
          <p14:tracePt t="55954" x="10274300" y="954088"/>
          <p14:tracePt t="55961" x="10186988" y="954088"/>
          <p14:tracePt t="55968" x="10098088" y="954088"/>
          <p14:tracePt t="55976" x="10028238" y="954088"/>
          <p14:tracePt t="55981" x="9966325" y="954088"/>
          <p14:tracePt t="55988" x="9929813" y="954088"/>
          <p14:tracePt t="55995" x="9885363" y="954088"/>
          <p14:tracePt t="56002" x="9859963" y="963613"/>
          <p14:tracePt t="56009" x="9842500" y="971550"/>
          <p14:tracePt t="56015" x="9815513" y="971550"/>
          <p14:tracePt t="56022" x="9798050" y="981075"/>
          <p14:tracePt t="56029" x="9763125" y="990600"/>
          <p14:tracePt t="56036" x="9744075" y="1008063"/>
          <p14:tracePt t="56042" x="9709150" y="1025525"/>
          <p14:tracePt t="56050" x="9664700" y="1033463"/>
          <p14:tracePt t="56057" x="9621838" y="1050925"/>
          <p14:tracePt t="56063" x="9577388" y="1060450"/>
          <p14:tracePt t="56070" x="9540875" y="1077913"/>
          <p14:tracePt t="56077" x="9498013" y="1087438"/>
          <p14:tracePt t="56083" x="9471025" y="1104900"/>
          <p14:tracePt t="56091" x="9444038" y="1112838"/>
          <p14:tracePt t="56097" x="9418638" y="1122363"/>
          <p14:tracePt t="56104" x="9399588" y="1131888"/>
          <p14:tracePt t="56111" x="9382125" y="1139825"/>
          <p14:tracePt t="56117" x="9364663" y="1157288"/>
          <p14:tracePt t="56125" x="9356725" y="1166813"/>
          <p14:tracePt t="56131" x="9337675" y="1174750"/>
          <p14:tracePt t="56138" x="9320213" y="1184275"/>
          <p14:tracePt t="56158" x="9258300" y="1219200"/>
          <p14:tracePt t="56165" x="9240838" y="1236663"/>
          <p14:tracePt t="56172" x="9215438" y="1255713"/>
          <p14:tracePt t="56179" x="9178925" y="1263650"/>
          <p14:tracePt t="56186" x="9161463" y="1273175"/>
          <p14:tracePt t="56193" x="9144000" y="1290638"/>
          <p14:tracePt t="56199" x="9117013" y="1298575"/>
          <p14:tracePt t="56206" x="9099550" y="1308100"/>
          <p14:tracePt t="56213" x="9091613" y="1316038"/>
          <p14:tracePt t="56219" x="9082088" y="1316038"/>
          <p14:tracePt t="56227" x="9072563" y="1325563"/>
          <p14:tracePt t="56241" x="9064625" y="1335088"/>
          <p14:tracePt t="56247" x="9055100" y="1335088"/>
          <p14:tracePt t="56260" x="9047163" y="1335088"/>
          <p14:tracePt t="56267" x="9037638" y="1335088"/>
          <p14:tracePt t="56276" x="9037638" y="1343025"/>
          <p14:tracePt t="56281" x="9029700" y="1343025"/>
          <p14:tracePt t="56288" x="9020175" y="1352550"/>
          <p14:tracePt t="56294" x="9012238" y="1352550"/>
          <p14:tracePt t="56309" x="9002713" y="1360488"/>
          <p14:tracePt t="56322" x="9002713" y="1370013"/>
          <p14:tracePt t="56335" x="9002713" y="1377950"/>
          <p14:tracePt t="56342" x="8993188" y="1377950"/>
          <p14:tracePt t="56370" x="8993188" y="1387475"/>
          <p14:tracePt t="56383" x="8993188" y="1397000"/>
          <p14:tracePt t="56437" x="8993188" y="1404938"/>
          <p14:tracePt t="56451" x="8993188" y="1414463"/>
          <p14:tracePt t="56465" x="8993188" y="1422400"/>
          <p14:tracePt t="56485" x="8993188" y="1431925"/>
          <p14:tracePt t="56519" x="8993188" y="1439863"/>
          <p14:tracePt t="56533" x="8993188" y="1449388"/>
          <p14:tracePt t="56546" x="8993188" y="1458913"/>
          <p14:tracePt t="56567" x="8993188" y="1466850"/>
          <p14:tracePt t="56581" x="8993188" y="1476375"/>
          <p14:tracePt t="56594" x="8993188" y="1484313"/>
          <p14:tracePt t="56982" x="9002713" y="1493838"/>
          <p14:tracePt t="56990" x="9002713" y="1501775"/>
          <p14:tracePt t="56995" x="9012238" y="1511300"/>
          <p14:tracePt t="57003" x="9012238" y="1528763"/>
          <p14:tracePt t="57009" x="9012238" y="1538288"/>
          <p14:tracePt t="57016" x="9012238" y="1546225"/>
          <p14:tracePt t="57025" x="9012238" y="1555750"/>
          <p14:tracePt t="57030" x="9012238" y="1563688"/>
          <p14:tracePt t="57036" x="9012238" y="1581150"/>
          <p14:tracePt t="57043" x="9020175" y="1600200"/>
          <p14:tracePt t="57050" x="9020175" y="1608138"/>
          <p14:tracePt t="57058" x="9029700" y="1625600"/>
          <p14:tracePt t="57064" x="9029700" y="1643063"/>
          <p14:tracePt t="57071" x="9037638" y="1652588"/>
          <p14:tracePt t="57077" x="9037638" y="1662113"/>
          <p14:tracePt t="57084" x="9037638" y="1670050"/>
          <p14:tracePt t="57092" x="9037638" y="1679575"/>
          <p14:tracePt t="57098" x="9047163" y="1697038"/>
          <p14:tracePt t="57105" x="9047163" y="1704975"/>
          <p14:tracePt t="57111" x="9047163" y="1714500"/>
          <p14:tracePt t="57118" x="9047163" y="1724025"/>
          <p14:tracePt t="57139" x="9047163" y="1731963"/>
          <p14:tracePt t="57159" x="9047163" y="1741488"/>
          <p14:tracePt t="57173" x="9047163" y="1749425"/>
          <p14:tracePt t="57234" x="9047163" y="1758950"/>
          <p14:tracePt t="57254" x="9047163" y="1766888"/>
          <p14:tracePt t="57268" x="9047163" y="1785938"/>
          <p14:tracePt t="57275" x="9047163" y="1803400"/>
          <p14:tracePt t="57281" x="9047163" y="1820863"/>
          <p14:tracePt t="57288" x="9037638" y="1838325"/>
          <p14:tracePt t="57295" x="9029700" y="1855788"/>
          <p14:tracePt t="57302" x="9020175" y="1873250"/>
          <p14:tracePt t="57310" x="9020175" y="1890713"/>
          <p14:tracePt t="57316" x="9020175" y="1908175"/>
          <p14:tracePt t="57323" x="9012238" y="1917700"/>
          <p14:tracePt t="57330" x="9012238" y="1927225"/>
          <p14:tracePt t="57336" x="9002713" y="1927225"/>
          <p14:tracePt t="57343" x="9002713" y="1935163"/>
          <p14:tracePt t="57350" x="9002713" y="1944688"/>
          <p14:tracePt t="57370" x="9002713" y="1952625"/>
          <p14:tracePt t="57384" x="9002713" y="1962150"/>
          <p14:tracePt t="57405" x="9002713" y="1970088"/>
          <p14:tracePt t="57418" x="9002713" y="1979613"/>
          <p14:tracePt t="57432" x="9002713" y="1989138"/>
          <p14:tracePt t="57445" x="9012238" y="1989138"/>
          <p14:tracePt t="57452" x="9012238" y="1997075"/>
          <p14:tracePt t="57459" x="9020175" y="1997075"/>
          <p14:tracePt t="57466" x="9029700" y="1997075"/>
          <p14:tracePt t="57479" x="9047163" y="2006600"/>
          <p14:tracePt t="57486" x="9055100" y="2006600"/>
          <p14:tracePt t="57493" x="9064625" y="2006600"/>
          <p14:tracePt t="57499" x="9072563" y="2006600"/>
          <p14:tracePt t="57508" x="9091613" y="2006600"/>
          <p14:tracePt t="57513" x="9099550" y="2014538"/>
          <p14:tracePt t="57527" x="9117013" y="2024063"/>
          <p14:tracePt t="57533" x="9134475" y="2024063"/>
          <p14:tracePt t="57542" x="9144000" y="2024063"/>
          <p14:tracePt t="57547" x="9161463" y="2032000"/>
          <p14:tracePt t="57554" x="9178925" y="2032000"/>
          <p14:tracePt t="57561" x="9188450" y="2041525"/>
          <p14:tracePt t="57567" x="9205913" y="2041525"/>
          <p14:tracePt t="57575" x="9223375" y="2051050"/>
          <p14:tracePt t="57581" x="9240838" y="2051050"/>
          <p14:tracePt t="57595" x="9258300" y="2051050"/>
          <p14:tracePt t="57602" x="9275763" y="2051050"/>
          <p14:tracePt t="57608" x="9294813" y="2058988"/>
          <p14:tracePt t="57615" x="9312275" y="2058988"/>
          <p14:tracePt t="57622" x="9329738" y="2058988"/>
          <p14:tracePt t="57629" x="9356725" y="2058988"/>
          <p14:tracePt t="57635" x="9399588" y="2068513"/>
          <p14:tracePt t="57642" x="9436100" y="2068513"/>
          <p14:tracePt t="57649" x="9488488" y="2076450"/>
          <p14:tracePt t="57658" x="9532938" y="2076450"/>
          <p14:tracePt t="57663" x="9567863" y="2076450"/>
          <p14:tracePt t="57670" x="9612313" y="2076450"/>
          <p14:tracePt t="57676" x="9639300" y="2076450"/>
          <p14:tracePt t="57683" x="9664700" y="2076450"/>
          <p14:tracePt t="57691" x="9701213" y="2076450"/>
          <p14:tracePt t="57697" x="9726613" y="2068513"/>
          <p14:tracePt t="57704" x="9744075" y="2068513"/>
          <p14:tracePt t="57711" x="9763125" y="2068513"/>
          <p14:tracePt t="57717" x="9780588" y="2068513"/>
          <p14:tracePt t="57725" x="9798050" y="2058988"/>
          <p14:tracePt t="57731" x="9825038" y="2058988"/>
          <p14:tracePt t="57738" x="9842500" y="2058988"/>
          <p14:tracePt t="57745" x="9859963" y="2051050"/>
          <p14:tracePt t="57752" x="9877425" y="2051050"/>
          <p14:tracePt t="57759" x="9894888" y="2041525"/>
          <p14:tracePt t="57765" x="9912350" y="2041525"/>
          <p14:tracePt t="57772" x="9929813" y="2032000"/>
          <p14:tracePt t="57779" x="9947275" y="2032000"/>
          <p14:tracePt t="57786" x="9956800" y="2032000"/>
          <p14:tracePt t="57792" x="9956800" y="2024063"/>
          <p14:tracePt t="57799" x="9966325" y="2024063"/>
          <p14:tracePt t="57808" x="9983788" y="2014538"/>
          <p14:tracePt t="57813" x="9991725" y="2014538"/>
          <p14:tracePt t="57819" x="10009188" y="2014538"/>
          <p14:tracePt t="57826" x="10028238" y="2006600"/>
          <p14:tracePt t="57833" x="10036175" y="2006600"/>
          <p14:tracePt t="57841" x="10053638" y="1997075"/>
          <p14:tracePt t="57847" x="10071100" y="1989138"/>
          <p14:tracePt t="57853" x="10088563" y="1989138"/>
          <p14:tracePt t="57860" x="10115550" y="1979613"/>
          <p14:tracePt t="57867" x="10142538" y="1970088"/>
          <p14:tracePt t="57873" x="10169525" y="1962150"/>
          <p14:tracePt t="57881" x="10204450" y="1952625"/>
          <p14:tracePt t="57888" x="10221913" y="1944688"/>
          <p14:tracePt t="57894" x="10248900" y="1935163"/>
          <p14:tracePt t="57901" x="10266363" y="1927225"/>
          <p14:tracePt t="57908" x="10274300" y="1917700"/>
          <p14:tracePt t="57915" x="10283825" y="1917700"/>
          <p14:tracePt t="57923" x="10291763" y="1908175"/>
          <p14:tracePt t="57928" x="10310813" y="1900238"/>
          <p14:tracePt t="57935" x="10310813" y="1890713"/>
          <p14:tracePt t="57942" x="10328275" y="1882775"/>
          <p14:tracePt t="57949" x="10345738" y="1882775"/>
          <p14:tracePt t="57956" x="10363200" y="1873250"/>
          <p14:tracePt t="57963" x="10372725" y="1873250"/>
          <p14:tracePt t="57969" x="10390188" y="1865313"/>
          <p14:tracePt t="57976" x="10407650" y="1865313"/>
          <p14:tracePt t="57983" x="10415588" y="1865313"/>
          <p14:tracePt t="57991" x="10434638" y="1855788"/>
          <p14:tracePt t="57996" x="10452100" y="1855788"/>
          <p14:tracePt t="58010" x="10469563" y="1855788"/>
          <p14:tracePt t="58017" x="10487025" y="1847850"/>
          <p14:tracePt t="58024" x="10494963" y="1847850"/>
          <p14:tracePt t="58031" x="10514013" y="1838325"/>
          <p14:tracePt t="58037" x="10531475" y="1828800"/>
          <p14:tracePt t="58044" x="10548938" y="1820863"/>
          <p14:tracePt t="58051" x="10566400" y="1811338"/>
          <p14:tracePt t="58059" x="10583863" y="1811338"/>
          <p14:tracePt t="58065" x="10601325" y="1803400"/>
          <p14:tracePt t="58072" x="10618788" y="1803400"/>
          <p14:tracePt t="58078" x="10645775" y="1785938"/>
          <p14:tracePt t="58085" x="10663238" y="1785938"/>
          <p14:tracePt t="58092" x="10672763" y="1785938"/>
          <p14:tracePt t="58099" x="10690225" y="1785938"/>
          <p14:tracePt t="58107" x="10698163" y="1776413"/>
          <p14:tracePt t="58112" x="10717213" y="1776413"/>
          <p14:tracePt t="58119" x="10725150" y="1776413"/>
          <p14:tracePt t="58126" x="10725150" y="1766888"/>
          <p14:tracePt t="58133" x="10734675" y="1766888"/>
          <p14:tracePt t="58141" x="10752138" y="1758950"/>
          <p14:tracePt t="58146" x="10760075" y="1758950"/>
          <p14:tracePt t="58153" x="10769600" y="1749425"/>
          <p14:tracePt t="58160" x="10787063" y="1741488"/>
          <p14:tracePt t="58166" x="10814050" y="1731963"/>
          <p14:tracePt t="58174" x="10831513" y="1724025"/>
          <p14:tracePt t="58180" x="10848975" y="1724025"/>
          <p14:tracePt t="58187" x="10858500" y="1714500"/>
          <p14:tracePt t="58194" x="10866438" y="1714500"/>
          <p14:tracePt t="58200" x="10883900" y="1704975"/>
          <p14:tracePt t="58215" x="10893425" y="1697038"/>
          <p14:tracePt t="58221" x="10901363" y="1697038"/>
          <p14:tracePt t="58228" x="10920413" y="1687513"/>
          <p14:tracePt t="58235" x="10928350" y="1679575"/>
          <p14:tracePt t="58241" x="10945813" y="1670050"/>
          <p14:tracePt t="58248" x="10955338" y="1662113"/>
          <p14:tracePt t="58256" x="10963275" y="1662113"/>
          <p14:tracePt t="58262" x="10972800" y="1652588"/>
          <p14:tracePt t="58269" x="10990263" y="1643063"/>
          <p14:tracePt t="58276" x="11007725" y="1635125"/>
          <p14:tracePt t="58283" x="11017250" y="1625600"/>
          <p14:tracePt t="58291" x="11034713" y="1617663"/>
          <p14:tracePt t="58296" x="11052175" y="1608138"/>
          <p14:tracePt t="58303" x="11061700" y="1608138"/>
          <p14:tracePt t="58310" x="11069638" y="1600200"/>
          <p14:tracePt t="58316" x="11079163" y="1600200"/>
          <p14:tracePt t="58323" x="11087100" y="1600200"/>
          <p14:tracePt t="58330" x="11096625" y="1600200"/>
          <p14:tracePt t="58337" x="11104563" y="1590675"/>
          <p14:tracePt t="58344" x="11114088" y="1581150"/>
          <p14:tracePt t="58350" x="11123613" y="1581150"/>
          <p14:tracePt t="58358" x="11131550" y="1573213"/>
          <p14:tracePt t="58378" x="11131550" y="1563688"/>
          <p14:tracePt t="58384" x="11131550" y="1555750"/>
          <p14:tracePt t="58391" x="11141075" y="1546225"/>
          <p14:tracePt t="58407" x="11141075" y="1538288"/>
          <p14:tracePt t="58412" x="11141075" y="1528763"/>
          <p14:tracePt t="58425" x="11141075" y="1511300"/>
          <p14:tracePt t="58432" x="11141075" y="1501775"/>
          <p14:tracePt t="58440" x="11141075" y="1476375"/>
          <p14:tracePt t="58446" x="11131550" y="1458913"/>
          <p14:tracePt t="58453" x="11123613" y="1431925"/>
          <p14:tracePt t="58459" x="11114088" y="1387475"/>
          <p14:tracePt t="58466" x="11104563" y="1360488"/>
          <p14:tracePt t="58474" x="11104563" y="1325563"/>
          <p14:tracePt t="58480" x="11096625" y="1290638"/>
          <p14:tracePt t="58486" x="11087100" y="1255713"/>
          <p14:tracePt t="58493" x="11079163" y="1219200"/>
          <p14:tracePt t="58500" x="11069638" y="1184275"/>
          <p14:tracePt t="58507" x="11069638" y="1157288"/>
          <p14:tracePt t="58514" x="11061700" y="1139825"/>
          <p14:tracePt t="58521" x="11061700" y="1095375"/>
          <p14:tracePt t="58527" x="11044238" y="1077913"/>
          <p14:tracePt t="58534" x="11034713" y="1050925"/>
          <p14:tracePt t="58541" x="11025188" y="1033463"/>
          <p14:tracePt t="58548" x="11017250" y="1016000"/>
          <p14:tracePt t="58556" x="10999788" y="998538"/>
          <p14:tracePt t="58561" x="10982325" y="963613"/>
          <p14:tracePt t="58568" x="10972800" y="954088"/>
          <p14:tracePt t="58575" x="10945813" y="936625"/>
          <p14:tracePt t="58582" x="10937875" y="928688"/>
          <p14:tracePt t="58589" x="10920413" y="928688"/>
          <p14:tracePt t="58595" x="10901363" y="919163"/>
          <p14:tracePt t="58603" x="10901363" y="909638"/>
          <p14:tracePt t="58609" x="10883900" y="901700"/>
          <p14:tracePt t="58616" x="10848975" y="901700"/>
          <p14:tracePt t="58624" x="10831513" y="892175"/>
          <p14:tracePt t="58630" x="10804525" y="892175"/>
          <p14:tracePt t="58636" x="10769600" y="884238"/>
          <p14:tracePt t="58643" x="10707688" y="884238"/>
          <p14:tracePt t="58650" x="10655300" y="884238"/>
          <p14:tracePt t="58657" x="10601325" y="884238"/>
          <p14:tracePt t="58664" x="10548938" y="884238"/>
          <p14:tracePt t="58670" x="10487025" y="884238"/>
          <p14:tracePt t="58677" x="10434638" y="892175"/>
          <p14:tracePt t="58684" x="10380663" y="892175"/>
          <p14:tracePt t="58691" x="10345738" y="892175"/>
          <p14:tracePt t="58698" x="10318750" y="901700"/>
          <p14:tracePt t="58706" x="10301288" y="901700"/>
          <p14:tracePt t="58711" x="10283825" y="909638"/>
          <p14:tracePt t="58718" x="10266363" y="909638"/>
          <p14:tracePt t="58725" x="10256838" y="909638"/>
          <p14:tracePt t="58732" x="10248900" y="909638"/>
          <p14:tracePt t="58740" x="10239375" y="909638"/>
          <p14:tracePt t="58745" x="10221913" y="909638"/>
          <p14:tracePt t="58752" x="10204450" y="909638"/>
          <p14:tracePt t="58759" x="10194925" y="909638"/>
          <p14:tracePt t="58766" x="10177463" y="909638"/>
          <p14:tracePt t="58774" x="10160000" y="909638"/>
          <p14:tracePt t="58779" x="10142538" y="909638"/>
          <p14:tracePt t="58786" x="10115550" y="909638"/>
          <p14:tracePt t="58793" x="10098088" y="909638"/>
          <p14:tracePt t="58800" x="10071100" y="909638"/>
          <p14:tracePt t="58806" x="10053638" y="909638"/>
          <p14:tracePt t="58813" x="10028238" y="909638"/>
          <p14:tracePt t="58820" x="10001250" y="909638"/>
          <p14:tracePt t="58827" x="9983788" y="909638"/>
          <p14:tracePt t="58834" x="9956800" y="909638"/>
          <p14:tracePt t="58841" x="9929813" y="909638"/>
          <p14:tracePt t="58848" x="9894888" y="919163"/>
          <p14:tracePt t="58854" x="9842500" y="919163"/>
          <p14:tracePt t="58861" x="9805988" y="919163"/>
          <p14:tracePt t="58868" x="9736138" y="936625"/>
          <p14:tracePt t="58875" x="9664700" y="936625"/>
          <p14:tracePt t="58881" x="9577388" y="946150"/>
          <p14:tracePt t="58890" x="9498013" y="963613"/>
          <p14:tracePt t="58895" x="9426575" y="971550"/>
          <p14:tracePt t="58902" x="9364663" y="998538"/>
          <p14:tracePt t="58909" x="9320213" y="1016000"/>
          <p14:tracePt t="58915" x="9294813" y="1025525"/>
          <p14:tracePt t="58923" x="9258300" y="1042988"/>
          <p14:tracePt t="58929" x="9232900" y="1060450"/>
          <p14:tracePt t="58936" x="9215438" y="1069975"/>
          <p14:tracePt t="58943" x="9196388" y="1077913"/>
          <p14:tracePt t="58949" x="9178925" y="1095375"/>
          <p14:tracePt t="58957" x="9161463" y="1104900"/>
          <p14:tracePt t="58963" x="9144000" y="1112838"/>
          <p14:tracePt t="58970" x="9126538" y="1122363"/>
          <p14:tracePt t="58977" x="9109075" y="1131888"/>
          <p14:tracePt t="58984" x="9099550" y="1149350"/>
          <p14:tracePt t="58991" x="9082088" y="1157288"/>
          <p14:tracePt t="58997" x="9072563" y="1166813"/>
          <p14:tracePt t="59005" x="9055100" y="1174750"/>
          <p14:tracePt t="59011" x="9047163" y="1184275"/>
          <p14:tracePt t="59018" x="9037638" y="1193800"/>
          <p14:tracePt t="59024" x="9029700" y="1193800"/>
          <p14:tracePt t="59031" x="9012238" y="1201738"/>
          <p14:tracePt t="59040" x="9002713" y="1211263"/>
          <p14:tracePt t="59045" x="9002713" y="1219200"/>
          <p14:tracePt t="59058" x="8993188" y="1228725"/>
          <p14:tracePt t="59065" x="8985250" y="1236663"/>
          <p14:tracePt t="59073" x="8975725" y="1236663"/>
          <p14:tracePt t="59079" x="8967788" y="1246188"/>
          <p14:tracePt t="59086" x="8967788" y="1255713"/>
          <p14:tracePt t="59092" x="8958263" y="1255713"/>
          <p14:tracePt t="59099" x="8950325" y="1263650"/>
          <p14:tracePt t="59107" x="8950325" y="1273175"/>
          <p14:tracePt t="59113" x="8940800" y="1281113"/>
          <p14:tracePt t="59120" x="8931275" y="1290638"/>
          <p14:tracePt t="59126" x="8923338" y="1298575"/>
          <p14:tracePt t="59141" x="8913813" y="1298575"/>
          <p14:tracePt t="59147" x="8913813" y="1308100"/>
          <p14:tracePt t="59155" x="8905875" y="1316038"/>
          <p14:tracePt t="59160" x="8905875" y="1325563"/>
          <p14:tracePt t="59167" x="8896350" y="1335088"/>
          <p14:tracePt t="59174" x="8896350" y="1343025"/>
          <p14:tracePt t="59190" x="8896350" y="1352550"/>
          <p14:tracePt t="59202" x="8888413" y="1360488"/>
          <p14:tracePt t="59208" x="8888413" y="1377950"/>
          <p14:tracePt t="59215" x="8878888" y="1387475"/>
          <p14:tracePt t="59223" x="8878888" y="1397000"/>
          <p14:tracePt t="59229" x="8878888" y="1414463"/>
          <p14:tracePt t="59236" x="8869363" y="1414463"/>
          <p14:tracePt t="59242" x="8869363" y="1422400"/>
          <p14:tracePt t="59249" x="8861425" y="1439863"/>
          <p14:tracePt t="59256" x="8861425" y="1449388"/>
          <p14:tracePt t="59263" x="8861425" y="1466850"/>
          <p14:tracePt t="59269" x="8851900" y="1484313"/>
          <p14:tracePt t="59276" x="8843963" y="1501775"/>
          <p14:tracePt t="59283" x="8843963" y="1511300"/>
          <p14:tracePt t="59291" x="8834438" y="1528763"/>
          <p14:tracePt t="59297" x="8834438" y="1546225"/>
          <p14:tracePt t="59304" x="8826500" y="1546225"/>
          <p14:tracePt t="59310" x="8826500" y="1563688"/>
          <p14:tracePt t="59317" x="8826500" y="1581150"/>
          <p14:tracePt t="59324" x="8816975" y="1590675"/>
          <p14:tracePt t="59331" x="8816975" y="1608138"/>
          <p14:tracePt t="59339" x="8809038" y="1625600"/>
          <p14:tracePt t="59344" x="8809038" y="1643063"/>
          <p14:tracePt t="59351" x="8809038" y="1652588"/>
          <p14:tracePt t="59358" x="8809038" y="1670050"/>
          <p14:tracePt t="59373" x="8809038" y="1679575"/>
          <p14:tracePt t="59378" x="8809038" y="1687513"/>
          <p14:tracePt t="59385" x="8809038" y="1704975"/>
          <p14:tracePt t="59392" x="8809038" y="1714500"/>
          <p14:tracePt t="59399" x="8809038" y="1724025"/>
          <p14:tracePt t="59420" x="8809038" y="1731963"/>
          <p14:tracePt t="59426" x="8809038" y="1741488"/>
          <p14:tracePt t="59433" x="8809038" y="1749425"/>
          <p14:tracePt t="59447" x="8809038" y="1758950"/>
          <p14:tracePt t="59454" x="8809038" y="1766888"/>
          <p14:tracePt t="59467" x="8809038" y="1776413"/>
          <p14:tracePt t="59489" x="8809038" y="1785938"/>
          <p14:tracePt t="59501" x="8816975" y="1793875"/>
          <p14:tracePt t="59508" x="8816975" y="1803400"/>
          <p14:tracePt t="59515" x="8816975" y="1811338"/>
          <p14:tracePt t="59523" x="8826500" y="1820863"/>
          <p14:tracePt t="59528" x="8826500" y="1828800"/>
          <p14:tracePt t="59535" x="8834438" y="1828800"/>
          <p14:tracePt t="59542" x="8843963" y="1838325"/>
          <p14:tracePt t="59549" x="8843963" y="1847850"/>
          <p14:tracePt t="59556" x="8843963" y="1855788"/>
          <p14:tracePt t="59562" x="8851900" y="1873250"/>
          <p14:tracePt t="59569" x="8861425" y="1882775"/>
          <p14:tracePt t="59576" x="8869363" y="1890713"/>
          <p14:tracePt t="59583" x="8878888" y="1890713"/>
          <p14:tracePt t="59590" x="8888413" y="1908175"/>
          <p14:tracePt t="59596" x="8896350" y="1917700"/>
          <p14:tracePt t="59603" x="8905875" y="1927225"/>
          <p14:tracePt t="59610" x="8913813" y="1944688"/>
          <p14:tracePt t="59625" x="8923338" y="1952625"/>
          <p14:tracePt t="59630" x="8923338" y="1962150"/>
          <p14:tracePt t="59638" x="8931275" y="1970088"/>
          <p14:tracePt t="59644" x="8940800" y="1979613"/>
          <p14:tracePt t="59651" x="8950325" y="1979613"/>
          <p14:tracePt t="59657" x="8958263" y="1989138"/>
          <p14:tracePt t="59664" x="8967788" y="1997075"/>
          <p14:tracePt t="59673" x="8967788" y="2006600"/>
          <p14:tracePt t="59678" x="8975725" y="2014538"/>
          <p14:tracePt t="59685" x="8985250" y="2024063"/>
          <p14:tracePt t="59691" x="8993188" y="2024063"/>
          <p14:tracePt t="59698" x="9012238" y="2032000"/>
          <p14:tracePt t="59707" x="9020175" y="2032000"/>
          <p14:tracePt t="59712" x="9029700" y="2041525"/>
          <p14:tracePt t="59719" x="9029700" y="2051050"/>
          <p14:tracePt t="59726" x="9047163" y="2051050"/>
          <p14:tracePt t="59733" x="9064625" y="2051050"/>
          <p14:tracePt t="59739" x="9072563" y="2058988"/>
          <p14:tracePt t="59746" x="9091613" y="2058988"/>
          <p14:tracePt t="59753" x="9109075" y="2068513"/>
          <p14:tracePt t="59760" x="9126538" y="2068513"/>
          <p14:tracePt t="59766" x="9153525" y="2076450"/>
          <p14:tracePt t="59773" x="9178925" y="2085975"/>
          <p14:tracePt t="59780" x="9223375" y="2093913"/>
          <p14:tracePt t="59789" x="9267825" y="2093913"/>
          <p14:tracePt t="59794" x="9302750" y="2093913"/>
          <p14:tracePt t="59801" x="9347200" y="2103438"/>
          <p14:tracePt t="59807" x="9374188" y="2103438"/>
          <p14:tracePt t="59814" x="9399588" y="2103438"/>
          <p14:tracePt t="59822" x="9426575" y="2120900"/>
          <p14:tracePt t="59828" x="9461500" y="2120900"/>
          <p14:tracePt t="59835" x="9471025" y="2120900"/>
          <p14:tracePt t="59841" x="9478963" y="2120900"/>
          <p14:tracePt t="59848" x="9488488" y="2120900"/>
          <p14:tracePt t="59856" x="9498013" y="2120900"/>
          <p14:tracePt t="59862" x="9505950" y="2120900"/>
          <p14:tracePt t="59868" x="9515475" y="2120900"/>
          <p14:tracePt t="59875" x="9523413" y="2120900"/>
          <p14:tracePt t="59904" x="9532938" y="2120900"/>
          <p14:tracePt t="59916" x="9540875" y="2120900"/>
          <p14:tracePt t="59950" x="9540875" y="2112963"/>
          <p14:tracePt t="59957" x="9540875" y="2103438"/>
          <p14:tracePt t="59964" x="9540875" y="2085975"/>
          <p14:tracePt t="59973" x="9550400" y="2068513"/>
          <p14:tracePt t="62243" x="9505950" y="2058988"/>
          <p14:tracePt t="62249" x="9436100" y="2041525"/>
          <p14:tracePt t="62256" x="9337675" y="2032000"/>
          <p14:tracePt t="62263" x="9267825" y="2006600"/>
          <p14:tracePt t="62271" x="9188450" y="1997075"/>
          <p14:tracePt t="62277" x="9117013" y="1979613"/>
          <p14:tracePt t="62284" x="9029700" y="1979613"/>
          <p14:tracePt t="62290" x="8940800" y="1979613"/>
          <p14:tracePt t="62297" x="8861425" y="1979613"/>
          <p14:tracePt t="62304" x="8772525" y="1979613"/>
          <p14:tracePt t="62311" x="8702675" y="1979613"/>
          <p14:tracePt t="62318" x="8613775" y="1979613"/>
          <p14:tracePt t="62325" x="8543925" y="1979613"/>
          <p14:tracePt t="62331" x="8455025" y="1979613"/>
          <p14:tracePt t="62338" x="8383588" y="1970088"/>
          <p14:tracePt t="62345" x="8304213" y="1970088"/>
          <p14:tracePt t="62353" x="8234363" y="1962150"/>
          <p14:tracePt t="62358" x="8172450" y="1944688"/>
          <p14:tracePt t="62365" x="8101013" y="1935163"/>
          <p14:tracePt t="62373" x="8048625" y="1935163"/>
          <p14:tracePt t="62379" x="7996238" y="1935163"/>
          <p14:tracePt t="62387" x="7934325" y="1935163"/>
          <p14:tracePt t="62393" x="7880350" y="1935163"/>
          <p14:tracePt t="62399" x="7827963" y="1935163"/>
          <p14:tracePt t="62406" x="7773988" y="1935163"/>
          <p14:tracePt t="62413" x="7704138" y="1935163"/>
          <p14:tracePt t="62422" x="7659688" y="1935163"/>
          <p14:tracePt t="62427" x="7632700" y="1935163"/>
          <p14:tracePt t="62433" x="7597775" y="1935163"/>
          <p14:tracePt t="62440" x="7580313" y="1935163"/>
          <p14:tracePt t="62447" x="7545388" y="1935163"/>
          <p14:tracePt t="62455" x="7535863" y="1935163"/>
          <p14:tracePt t="62461" x="7518400" y="1927225"/>
          <p14:tracePt t="62467" x="7500938" y="1927225"/>
          <p14:tracePt t="62474" x="7466013" y="1927225"/>
          <p14:tracePt t="62481" x="7446963" y="1927225"/>
          <p14:tracePt t="62488" x="7421563" y="1917700"/>
          <p14:tracePt t="62495" x="7394575" y="1917700"/>
          <p14:tracePt t="62501" x="7367588" y="1917700"/>
          <p14:tracePt t="62508" x="7342188" y="1917700"/>
          <p14:tracePt t="62515" x="7305675" y="1917700"/>
          <p14:tracePt t="62522" x="7270750" y="1917700"/>
          <p14:tracePt t="62529" x="7226300" y="1917700"/>
          <p14:tracePt t="62536" x="7173913" y="1917700"/>
          <p14:tracePt t="62542" x="7121525" y="1917700"/>
          <p14:tracePt t="62549" x="7077075" y="1927225"/>
          <p14:tracePt t="62556" x="7023100" y="1927225"/>
          <p14:tracePt t="62563" x="6988175" y="1935163"/>
          <p14:tracePt t="62571" x="6926263" y="1952625"/>
          <p14:tracePt t="62577" x="6881813" y="1962150"/>
          <p14:tracePt t="62583" x="6856413" y="1970088"/>
          <p14:tracePt t="62590" x="6802438" y="1979613"/>
          <p14:tracePt t="62597" x="6777038" y="1979613"/>
          <p14:tracePt t="62605" x="6732588" y="1989138"/>
          <p14:tracePt t="62611" x="6696075" y="1997075"/>
          <p14:tracePt t="62617" x="6661150" y="2006600"/>
          <p14:tracePt t="62624" x="6634163" y="2024063"/>
          <p14:tracePt t="62631" x="6608763" y="2032000"/>
          <p14:tracePt t="62638" x="6573838" y="2041525"/>
          <p14:tracePt t="62645" x="6554788" y="2041525"/>
          <p14:tracePt t="62651" x="6529388" y="2041525"/>
          <p14:tracePt t="62658" x="6502400" y="2051050"/>
          <p14:tracePt t="62665" x="6475413" y="2058988"/>
          <p14:tracePt t="62672" x="6457950" y="2068513"/>
          <p14:tracePt t="62679" x="6423025" y="2076450"/>
          <p14:tracePt t="62686" x="6396038" y="2085975"/>
          <p14:tracePt t="62692" x="6351588" y="2093913"/>
          <p14:tracePt t="62699" x="6326188" y="2103438"/>
          <p14:tracePt t="62706" x="6281738" y="2120900"/>
          <p14:tracePt t="62721" x="6202363" y="2155825"/>
          <p14:tracePt t="62726" x="6140450" y="2182813"/>
          <p14:tracePt t="62733" x="6061075" y="2209800"/>
          <p14:tracePt t="62740" x="5989638" y="2244725"/>
          <p14:tracePt t="62747" x="5910263" y="2271713"/>
          <p14:tracePt t="62754" x="5848350" y="2289175"/>
          <p14:tracePt t="62760" x="5803900" y="2306638"/>
          <p14:tracePt t="62767" x="5761038" y="2324100"/>
          <p14:tracePt t="62774" x="5734050" y="2351088"/>
          <p14:tracePt t="62781" x="5689600" y="2368550"/>
          <p14:tracePt t="62788" x="5672138" y="2386013"/>
          <p14:tracePt t="62794" x="5645150" y="2413000"/>
          <p14:tracePt t="62801" x="5627688" y="2430463"/>
          <p14:tracePt t="62808" x="5592763" y="2457450"/>
          <p14:tracePt t="62815" x="5575300" y="2500313"/>
          <p14:tracePt t="62823" x="5565775" y="2527300"/>
          <p14:tracePt t="62828" x="5557838" y="2571750"/>
          <p14:tracePt t="62836" x="5557838" y="2598738"/>
          <p14:tracePt t="62842" x="5538788" y="2624138"/>
          <p14:tracePt t="62849" x="5538788" y="2668588"/>
          <p14:tracePt t="62856" x="5548313" y="2713038"/>
          <p14:tracePt t="62862" x="5557838" y="2747963"/>
          <p14:tracePt t="62871" x="5575300" y="2809875"/>
          <p14:tracePt t="62876" x="5618163" y="2908300"/>
          <p14:tracePt t="62883" x="5672138" y="3013075"/>
          <p14:tracePt t="62890" x="5741988" y="3128963"/>
          <p14:tracePt t="62896" x="5821363" y="3243263"/>
          <p14:tracePt t="62904" x="5875338" y="3357563"/>
          <p14:tracePt t="62910" x="5927725" y="3419475"/>
          <p14:tracePt t="62917" x="5945188" y="3481388"/>
          <p14:tracePt t="62923" x="5972175" y="3508375"/>
          <p14:tracePt t="62930" x="5989638" y="3525838"/>
          <p14:tracePt t="62938" x="5999163" y="3535363"/>
          <p14:tracePt t="62944" x="5999163" y="3543300"/>
          <p14:tracePt t="62951" x="5999163" y="3552825"/>
          <p14:tracePt t="62965" x="6007100" y="3562350"/>
          <p14:tracePt t="62986" x="6016625" y="3562350"/>
          <p14:tracePt t="62992" x="6024563" y="3562350"/>
          <p14:tracePt t="62998" x="6043613" y="3570288"/>
          <p14:tracePt t="63006" x="6069013" y="3579813"/>
          <p14:tracePt t="63012" x="6113463" y="3587750"/>
          <p14:tracePt t="63021" x="6167438" y="3597275"/>
          <p14:tracePt t="63026" x="6227763" y="3614738"/>
          <p14:tracePt t="63033" x="6299200" y="3632200"/>
          <p14:tracePt t="63039" x="6378575" y="3649663"/>
          <p14:tracePt t="63046" x="6450013" y="3659188"/>
          <p14:tracePt t="63054" x="6529388" y="3676650"/>
          <p14:tracePt t="63060" x="6616700" y="3684588"/>
          <p14:tracePt t="63067" x="6688138" y="3684588"/>
          <p14:tracePt t="63073" x="6740525" y="3684588"/>
          <p14:tracePt t="63080" x="6819900" y="3703638"/>
          <p14:tracePt t="63087" x="6856413" y="3703638"/>
          <p14:tracePt t="63094" x="6908800" y="3703638"/>
          <p14:tracePt t="63101" x="6961188" y="3703638"/>
          <p14:tracePt t="63108" x="7005638" y="3703638"/>
          <p14:tracePt t="63114" x="7059613" y="3703638"/>
          <p14:tracePt t="63121" x="7094538" y="3703638"/>
          <p14:tracePt t="63128" x="7138988" y="3703638"/>
          <p14:tracePt t="63135" x="7173913" y="3703638"/>
          <p14:tracePt t="63142" x="7226300" y="3703638"/>
          <p14:tracePt t="63148" x="7288213" y="3711575"/>
          <p14:tracePt t="63155" x="7342188" y="3721100"/>
          <p14:tracePt t="63162" x="7404100" y="3729038"/>
          <p14:tracePt t="63170" x="7456488" y="3746500"/>
          <p14:tracePt t="63176" x="7518400" y="3756025"/>
          <p14:tracePt t="63183" x="7553325" y="3756025"/>
          <p14:tracePt t="63189" x="7597775" y="3756025"/>
          <p14:tracePt t="63196" x="7650163" y="3756025"/>
          <p14:tracePt t="63205" x="7686675" y="3756025"/>
          <p14:tracePt t="63210" x="7756525" y="3756025"/>
          <p14:tracePt t="63217" x="7835900" y="3729038"/>
          <p14:tracePt t="63223" x="7889875" y="3721100"/>
          <p14:tracePt t="63230" x="7951788" y="3694113"/>
          <p14:tracePt t="63237" x="8013700" y="3667125"/>
          <p14:tracePt t="63244" x="8066088" y="3659188"/>
          <p14:tracePt t="63251" x="8128000" y="3649663"/>
          <p14:tracePt t="63257" x="8189913" y="3622675"/>
          <p14:tracePt t="63264" x="8224838" y="3614738"/>
          <p14:tracePt t="63272" x="8269288" y="3605213"/>
          <p14:tracePt t="63278" x="8296275" y="3587750"/>
          <p14:tracePt t="63285" x="8313738" y="3570288"/>
          <p14:tracePt t="63291" x="8348663" y="3562350"/>
          <p14:tracePt t="63298" x="8375650" y="3543300"/>
          <p14:tracePt t="63306" x="8402638" y="3535363"/>
          <p14:tracePt t="63312" x="8437563" y="3517900"/>
          <p14:tracePt t="63320" x="8462963" y="3481388"/>
          <p14:tracePt t="63326" x="8489950" y="3463925"/>
          <p14:tracePt t="63332" x="8524875" y="3429000"/>
          <p14:tracePt t="63339" x="8551863" y="3402013"/>
          <p14:tracePt t="63346" x="8605838" y="3367088"/>
          <p14:tracePt t="63354" x="8648700" y="3332163"/>
          <p14:tracePt t="63359" x="8693150" y="3295650"/>
          <p14:tracePt t="63366" x="8737600" y="3252788"/>
          <p14:tracePt t="63373" x="8772525" y="3216275"/>
          <p14:tracePt t="63380" x="8816975" y="3173413"/>
          <p14:tracePt t="63388" x="8851900" y="3154363"/>
          <p14:tracePt t="63394" x="8869363" y="3119438"/>
          <p14:tracePt t="63400" x="8888413" y="3092450"/>
          <p14:tracePt t="63407" x="8905875" y="3074988"/>
          <p14:tracePt t="63414" x="8931275" y="3040063"/>
          <p14:tracePt t="63421" x="8950325" y="3022600"/>
          <p14:tracePt t="63428" x="8958263" y="2995613"/>
          <p14:tracePt t="63435" x="8967788" y="2970213"/>
          <p14:tracePt t="63441" x="8975725" y="2933700"/>
          <p14:tracePt t="63448" x="8985250" y="2908300"/>
          <p14:tracePt t="63456" x="8993188" y="2881313"/>
          <p14:tracePt t="63462" x="8993188" y="2854325"/>
          <p14:tracePt t="63470" x="8993188" y="2819400"/>
          <p14:tracePt t="63475" x="8993188" y="2809875"/>
          <p14:tracePt t="63482" x="8993188" y="2765425"/>
          <p14:tracePt t="63489" x="8993188" y="2747963"/>
          <p14:tracePt t="63496" x="8993188" y="2722563"/>
          <p14:tracePt t="63504" x="8985250" y="2695575"/>
          <p14:tracePt t="63509" x="8975725" y="2660650"/>
          <p14:tracePt t="63516" x="8967788" y="2633663"/>
          <p14:tracePt t="63523" x="8967788" y="2616200"/>
          <p14:tracePt t="63530" x="8958263" y="2598738"/>
          <p14:tracePt t="63537" x="8950325" y="2581275"/>
          <p14:tracePt t="63543" x="8940800" y="2562225"/>
          <p14:tracePt t="63551" x="8931275" y="2544763"/>
          <p14:tracePt t="63557" x="8913813" y="2527300"/>
          <p14:tracePt t="63564" x="8905875" y="2509838"/>
          <p14:tracePt t="63571" x="8878888" y="2482850"/>
          <p14:tracePt t="63577" x="8861425" y="2465388"/>
          <p14:tracePt t="63585" x="8834438" y="2447925"/>
          <p14:tracePt t="63591" x="8816975" y="2430463"/>
          <p14:tracePt t="63598" x="8782050" y="2413000"/>
          <p14:tracePt t="63605" x="8755063" y="2378075"/>
          <p14:tracePt t="63611" x="8728075" y="2359025"/>
          <p14:tracePt t="63620" x="8693150" y="2341563"/>
          <p14:tracePt t="63625" x="8675688" y="2324100"/>
          <p14:tracePt t="63632" x="8648700" y="2297113"/>
          <p14:tracePt t="63639" x="8631238" y="2279650"/>
          <p14:tracePt t="63645" x="8613775" y="2271713"/>
          <p14:tracePt t="63654" x="8596313" y="2271713"/>
          <p14:tracePt t="63659" x="8578850" y="2254250"/>
          <p14:tracePt t="63666" x="8561388" y="2254250"/>
          <p14:tracePt t="63673" x="8524875" y="2235200"/>
          <p14:tracePt t="63679" x="8507413" y="2227263"/>
          <p14:tracePt t="63687" x="8482013" y="2217738"/>
          <p14:tracePt t="63693" x="8437563" y="2209800"/>
          <p14:tracePt t="63700" x="8402638" y="2192338"/>
          <p14:tracePt t="63707" x="8366125" y="2173288"/>
          <p14:tracePt t="63714" x="8331200" y="2165350"/>
          <p14:tracePt t="63720" x="8286750" y="2155825"/>
          <p14:tracePt t="63727" x="8242300" y="2147888"/>
          <p14:tracePt t="63734" x="8216900" y="2138363"/>
          <p14:tracePt t="63741" x="8189913" y="2112963"/>
          <p14:tracePt t="63748" x="8145463" y="2103438"/>
          <p14:tracePt t="63755" x="8118475" y="2093913"/>
          <p14:tracePt t="63761" x="8093075" y="2085975"/>
          <p14:tracePt t="63769" x="8056563" y="2076450"/>
          <p14:tracePt t="63775" x="8039100" y="2076450"/>
          <p14:tracePt t="63782" x="8013700" y="2076450"/>
          <p14:tracePt t="63789" x="7996238" y="2068513"/>
          <p14:tracePt t="63795" x="7977188" y="2068513"/>
          <p14:tracePt t="63804" x="7959725" y="2058988"/>
          <p14:tracePt t="63809" x="7934325" y="2058988"/>
          <p14:tracePt t="63816" x="7915275" y="2058988"/>
          <p14:tracePt t="63823" x="7897813" y="2058988"/>
          <p14:tracePt t="63829" x="7880350" y="2051050"/>
          <p14:tracePt t="63837" x="7872413" y="2051050"/>
          <p14:tracePt t="63843" x="7862888" y="2051050"/>
          <p14:tracePt t="63850" x="7853363" y="2051050"/>
          <p14:tracePt t="63857" x="7845425" y="2051050"/>
          <p14:tracePt t="63863" x="7835900" y="2051050"/>
          <p14:tracePt t="63871" x="7818438" y="2051050"/>
          <p14:tracePt t="63877" x="7810500" y="2051050"/>
          <p14:tracePt t="63884" x="7800975" y="2051050"/>
          <p14:tracePt t="63890" x="7793038" y="2051050"/>
          <p14:tracePt t="63897" x="7783513" y="2051050"/>
          <p14:tracePt t="63904" x="7766050" y="2051050"/>
          <p14:tracePt t="63911" x="7748588" y="2051050"/>
          <p14:tracePt t="63919" x="7731125" y="2051050"/>
          <p14:tracePt t="63925" x="7686675" y="2051050"/>
          <p14:tracePt t="63931" x="7650163" y="2051050"/>
          <p14:tracePt t="63938" x="7624763" y="2051050"/>
          <p14:tracePt t="63945" x="7589838" y="2051050"/>
          <p14:tracePt t="63954" x="7553325" y="2051050"/>
          <p14:tracePt t="63959" x="7527925" y="2051050"/>
          <p14:tracePt t="63965" x="7483475" y="2051050"/>
          <p14:tracePt t="63972" x="7456488" y="2051050"/>
          <p14:tracePt t="63979" x="7421563" y="2051050"/>
          <p14:tracePt t="63988" x="7404100" y="2051050"/>
          <p14:tracePt t="63993" x="7367588" y="2051050"/>
          <p14:tracePt t="63999" x="7342188" y="2051050"/>
          <p14:tracePt t="64006" x="7324725" y="2051050"/>
          <p14:tracePt t="64013" x="7297738" y="2051050"/>
          <p14:tracePt t="64020" x="7280275" y="2051050"/>
          <p14:tracePt t="64027" x="7262813" y="2051050"/>
          <p14:tracePt t="64034" x="7243763" y="2051050"/>
          <p14:tracePt t="64041" x="7226300" y="2051050"/>
          <p14:tracePt t="64047" x="7200900" y="2051050"/>
          <p14:tracePt t="64054" x="7183438" y="2051050"/>
          <p14:tracePt t="64061" x="7164388" y="2051050"/>
          <p14:tracePt t="64069" x="7138988" y="2051050"/>
          <p14:tracePt t="64074" x="7121525" y="2051050"/>
          <p14:tracePt t="64081" x="7094538" y="2051050"/>
          <p14:tracePt t="64088" x="7077075" y="2041525"/>
          <p14:tracePt t="64095" x="7050088" y="2041525"/>
          <p14:tracePt t="64103" x="7015163" y="2032000"/>
          <p14:tracePt t="64108" x="6988175" y="2032000"/>
          <p14:tracePt t="64115" x="6953250" y="2024063"/>
          <p14:tracePt t="64122" x="6918325" y="2014538"/>
          <p14:tracePt t="64129" x="6881813" y="1997075"/>
          <p14:tracePt t="64136" x="6846888" y="1989138"/>
          <p14:tracePt t="64143" x="6811963" y="1979613"/>
          <p14:tracePt t="64149" x="6784975" y="1979613"/>
          <p14:tracePt t="64156" x="6740525" y="1970088"/>
          <p14:tracePt t="64163" x="6715125" y="1962150"/>
          <p14:tracePt t="64169" x="6670675" y="1952625"/>
          <p14:tracePt t="64177" x="6616700" y="1944688"/>
          <p14:tracePt t="64183" x="6554788" y="1927225"/>
          <p14:tracePt t="64191" x="6484938" y="1917700"/>
          <p14:tracePt t="64197" x="6388100" y="1890713"/>
          <p14:tracePt t="64205" x="6299200" y="1865313"/>
          <p14:tracePt t="64211" x="6219825" y="1838325"/>
          <p14:tracePt t="64218" x="6140450" y="1811338"/>
          <p14:tracePt t="64224" x="6069013" y="1803400"/>
          <p14:tracePt t="64231" x="6007100" y="1785938"/>
          <p14:tracePt t="64238" x="5954713" y="1776413"/>
          <p14:tracePt t="64245" x="5892800" y="1766888"/>
          <p14:tracePt t="64253" x="5840413" y="1766888"/>
          <p14:tracePt t="64258" x="5795963" y="1758950"/>
          <p14:tracePt t="64265" x="5761038" y="1758950"/>
          <p14:tracePt t="64272" x="5724525" y="1758950"/>
          <p14:tracePt t="64278" x="5689600" y="1758950"/>
          <p14:tracePt t="64286" x="5654675" y="1758950"/>
          <p14:tracePt t="64292" x="5627688" y="1758950"/>
          <p14:tracePt t="64299" x="5610225" y="1758950"/>
          <p14:tracePt t="64306" x="5575300" y="1758950"/>
          <p14:tracePt t="64313" x="5548313" y="1766888"/>
          <p14:tracePt t="64319" x="5521325" y="1766888"/>
          <p14:tracePt t="64326" x="5495925" y="1776413"/>
          <p14:tracePt t="64333" x="5459413" y="1785938"/>
          <p14:tracePt t="64340" x="5441950" y="1793875"/>
          <p14:tracePt t="64347" x="5414963" y="1793875"/>
          <p14:tracePt t="64355" x="5397500" y="1803400"/>
          <p14:tracePt t="64360" x="5372100" y="1803400"/>
          <p14:tracePt t="64368" x="5354638" y="1811338"/>
          <p14:tracePt t="64374" x="5335588" y="1820863"/>
          <p14:tracePt t="64381" x="5327650" y="1820863"/>
          <p14:tracePt t="64388" x="5318125" y="1828800"/>
          <p14:tracePt t="64395" x="5310188" y="1828800"/>
          <p14:tracePt t="64403" x="5300663" y="1838325"/>
          <p14:tracePt t="64415" x="5292725" y="1838325"/>
          <p14:tracePt t="64436" x="5283200" y="1838325"/>
          <p14:tracePt t="64442" x="5283200" y="1847850"/>
          <p14:tracePt t="64449" x="5273675" y="1847850"/>
          <p14:tracePt t="64463" x="5265738" y="1847850"/>
          <p14:tracePt t="64470" x="5265738" y="1855788"/>
          <p14:tracePt t="64476" x="5256213" y="1855788"/>
          <p14:tracePt t="64490" x="5256213" y="1865313"/>
          <p14:tracePt t="64496" x="5248275" y="1873250"/>
          <p14:tracePt t="64504" x="5238750" y="1873250"/>
          <p14:tracePt t="64510" x="5238750" y="1882775"/>
          <p14:tracePt t="64517" x="5238750" y="1890713"/>
          <p14:tracePt t="64524" x="5238750" y="1908175"/>
          <p14:tracePt t="64531" x="5230813" y="1908175"/>
          <p14:tracePt t="64537" x="5230813" y="1917700"/>
          <p14:tracePt t="64544" x="5221288" y="1927225"/>
          <p14:tracePt t="64552" x="5221288" y="1952625"/>
          <p14:tracePt t="64558" x="5211763" y="1979613"/>
          <p14:tracePt t="64565" x="5203825" y="2032000"/>
          <p14:tracePt t="64571" x="5203825" y="2112963"/>
          <p14:tracePt t="64578" x="5203825" y="2217738"/>
          <p14:tracePt t="64586" x="5230813" y="2359025"/>
          <p14:tracePt t="64592" x="5283200" y="2589213"/>
          <p14:tracePt t="64599" x="5354638" y="2846388"/>
          <p14:tracePt t="64606" x="5380038" y="3005138"/>
          <p14:tracePt t="64613" x="5407025" y="3092450"/>
          <p14:tracePt t="64620" x="5424488" y="3136900"/>
          <p14:tracePt t="64626" x="5434013" y="3181350"/>
          <p14:tracePt t="64633" x="5434013" y="3198813"/>
          <p14:tracePt t="64640" x="5441950" y="3216275"/>
          <p14:tracePt t="64646" x="5441950" y="3225800"/>
          <p14:tracePt t="64654" x="5451475" y="3225800"/>
          <p14:tracePt t="64681" x="5451475" y="3235325"/>
          <p14:tracePt t="64715" x="5451475" y="3243263"/>
          <p14:tracePt t="64735" x="5459413" y="3252788"/>
          <p14:tracePt t="64742" x="5468938" y="3270250"/>
          <p14:tracePt t="64749" x="5486400" y="3287713"/>
          <p14:tracePt t="64755" x="5495925" y="3295650"/>
          <p14:tracePt t="64762" x="5503863" y="3314700"/>
          <p14:tracePt t="64769" x="5513388" y="3332163"/>
          <p14:tracePt t="64776" x="5521325" y="3340100"/>
          <p14:tracePt t="64783" x="5530850" y="3357563"/>
          <p14:tracePt t="64789" x="5548313" y="3376613"/>
          <p14:tracePt t="64796" x="5548313" y="3394075"/>
          <p14:tracePt t="64804" x="5557838" y="3411538"/>
          <p14:tracePt t="64810" x="5565775" y="3429000"/>
          <p14:tracePt t="64818" x="5575300" y="3446463"/>
          <p14:tracePt t="64823" x="5583238" y="3455988"/>
          <p14:tracePt t="64830" x="5592763" y="3463925"/>
          <p14:tracePt t="64838" x="5592763" y="3473450"/>
          <p14:tracePt t="64844" x="5592763" y="3481388"/>
          <p14:tracePt t="64852" x="5600700" y="3490913"/>
          <p14:tracePt t="64857" x="5600700" y="3500438"/>
          <p14:tracePt t="64864" x="5610225" y="3500438"/>
          <p14:tracePt t="64871" x="5610225" y="3508375"/>
          <p14:tracePt t="64878" x="5610225" y="3517900"/>
          <p14:tracePt t="64905" x="5610225" y="3525838"/>
          <p14:tracePt t="64918" x="5610225" y="3535363"/>
          <p14:tracePt t="64932" x="5610225" y="3543300"/>
          <p14:tracePt t="65007" x="5618163" y="3543300"/>
          <p14:tracePt t="65035" x="5627688" y="3543300"/>
          <p14:tracePt t="65041" x="5637213" y="3543300"/>
          <p14:tracePt t="65048" x="5654675" y="3543300"/>
          <p14:tracePt t="65055" x="5672138" y="3552825"/>
          <p14:tracePt t="65062" x="5699125" y="3552825"/>
          <p14:tracePt t="65069" x="5716588" y="3552825"/>
          <p14:tracePt t="65075" x="5761038" y="3562350"/>
          <p14:tracePt t="65082" x="5795963" y="3562350"/>
          <p14:tracePt t="65089" x="5848350" y="3562350"/>
          <p14:tracePt t="65096" x="5910263" y="3570288"/>
          <p14:tracePt t="65102" x="5964238" y="3570288"/>
          <p14:tracePt t="65109" x="6034088" y="3587750"/>
          <p14:tracePt t="65116" x="6113463" y="3597275"/>
          <p14:tracePt t="65123" x="6167438" y="3614738"/>
          <p14:tracePt t="65129" x="6237288" y="3614738"/>
          <p14:tracePt t="65137" x="6299200" y="3614738"/>
          <p14:tracePt t="65143" x="6351588" y="3614738"/>
          <p14:tracePt t="65151" x="6405563" y="3614738"/>
          <p14:tracePt t="65157" x="6440488" y="3614738"/>
          <p14:tracePt t="65164" x="6475413" y="3614738"/>
          <p14:tracePt t="65171" x="6511925" y="3614738"/>
          <p14:tracePt t="65177" x="6537325" y="3605213"/>
          <p14:tracePt t="65186" x="6573838" y="3597275"/>
          <p14:tracePt t="65191" x="6599238" y="3587750"/>
          <p14:tracePt t="65198" x="6616700" y="3579813"/>
          <p14:tracePt t="65205" x="6661150" y="3579813"/>
          <p14:tracePt t="65212" x="6678613" y="3562350"/>
          <p14:tracePt t="65219" x="6705600" y="3562350"/>
          <p14:tracePt t="65225" x="6732588" y="3543300"/>
          <p14:tracePt t="65232" x="6767513" y="3535363"/>
          <p14:tracePt t="65239" x="6794500" y="3535363"/>
          <p14:tracePt t="65246" x="6811963" y="3525838"/>
          <p14:tracePt t="65253" x="6837363" y="3508375"/>
          <p14:tracePt t="65259" x="6856413" y="3490913"/>
          <p14:tracePt t="65267" x="6881813" y="3481388"/>
          <p14:tracePt t="65273" x="6908800" y="3473450"/>
          <p14:tracePt t="65280" x="6935788" y="3455988"/>
          <p14:tracePt t="65287" x="6953250" y="3446463"/>
          <p14:tracePt t="65293" x="6980238" y="3429000"/>
          <p14:tracePt t="65300" x="7015163" y="3419475"/>
          <p14:tracePt t="65307" x="7040563" y="3402013"/>
          <p14:tracePt t="65314" x="7067550" y="3376613"/>
          <p14:tracePt t="65320" x="7102475" y="3367088"/>
          <p14:tracePt t="65327" x="7129463" y="3349625"/>
          <p14:tracePt t="65336" x="7156450" y="3340100"/>
          <p14:tracePt t="65341" x="7173913" y="3332163"/>
          <p14:tracePt t="65348" x="7191375" y="3322638"/>
          <p14:tracePt t="65354" x="7208838" y="3314700"/>
          <p14:tracePt t="65361" x="7235825" y="3305175"/>
          <p14:tracePt t="65369" x="7253288" y="3295650"/>
          <p14:tracePt t="65375" x="7262813" y="3295650"/>
          <p14:tracePt t="65382" x="7288213" y="3287713"/>
          <p14:tracePt t="65389" x="7288213" y="3278188"/>
          <p14:tracePt t="65396" x="7305675" y="3278188"/>
          <p14:tracePt t="65403" x="7315200" y="3270250"/>
          <p14:tracePt t="65409" x="7324725" y="3270250"/>
          <p14:tracePt t="65417" x="7332663" y="3270250"/>
          <p14:tracePt t="65423" x="7342188" y="3260725"/>
          <p14:tracePt t="65437" x="7350125" y="3252788"/>
          <p14:tracePt t="65451" x="7359650" y="3243263"/>
          <p14:tracePt t="65457" x="7367588" y="3243263"/>
          <p14:tracePt t="65463" x="7377113" y="3243263"/>
          <p14:tracePt t="65470" x="7386638" y="3243263"/>
          <p14:tracePt t="65477" x="7394575" y="3243263"/>
          <p14:tracePt t="65491" x="7394575" y="3235325"/>
          <p14:tracePt t="65497" x="7404100" y="3235325"/>
          <p14:tracePt t="65504" x="7412038" y="3235325"/>
          <p14:tracePt t="65511" x="7421563" y="3225800"/>
          <p14:tracePt t="65519" x="7429500" y="3225800"/>
          <p14:tracePt t="65525" x="7439025" y="3216275"/>
          <p14:tracePt t="65538" x="7456488" y="3208338"/>
          <p14:tracePt t="65545" x="7456488" y="3198813"/>
          <p14:tracePt t="65552" x="7466013" y="3198813"/>
          <p14:tracePt t="65559" x="7483475" y="3190875"/>
          <p14:tracePt t="65566" x="7491413" y="3181350"/>
          <p14:tracePt t="65572" x="7500938" y="3181350"/>
          <p14:tracePt t="65579" x="7508875" y="3173413"/>
          <p14:tracePt t="65586" x="7527925" y="3173413"/>
          <p14:tracePt t="65593" x="7527925" y="3163888"/>
          <p14:tracePt t="65600" x="7535863" y="3154363"/>
          <p14:tracePt t="65606" x="7545388" y="3146425"/>
          <p14:tracePt t="65613" x="7562850" y="3136900"/>
          <p14:tracePt t="65621" x="7570788" y="3136900"/>
          <p14:tracePt t="65627" x="7580313" y="3128963"/>
          <p14:tracePt t="65635" x="7597775" y="3119438"/>
          <p14:tracePt t="65647" x="7607300" y="3119438"/>
          <p14:tracePt t="65654" x="7615238" y="3119438"/>
          <p14:tracePt t="65661" x="7615238" y="3111500"/>
          <p14:tracePt t="65669" x="7624763" y="3111500"/>
          <p14:tracePt t="65675" x="7632700" y="3101975"/>
          <p14:tracePt t="65682" x="7642225" y="3101975"/>
          <p14:tracePt t="65688" x="7642225" y="3092450"/>
          <p14:tracePt t="65695" x="7650163" y="3092450"/>
          <p14:tracePt t="65709" x="7650163" y="3084513"/>
          <p14:tracePt t="65729" x="7659688" y="3074988"/>
          <p14:tracePt t="65736" x="7669213" y="3074988"/>
          <p14:tracePt t="65743" x="7677150" y="3074988"/>
          <p14:tracePt t="65756" x="7686675" y="3074988"/>
          <p14:tracePt t="65763" x="7694613" y="3074988"/>
          <p14:tracePt t="65770" x="7704138" y="3074988"/>
          <p14:tracePt t="65777" x="7712075" y="3067050"/>
          <p14:tracePt t="65784" x="7721600" y="3067050"/>
          <p14:tracePt t="65791" x="7731125" y="3067050"/>
          <p14:tracePt t="65797" x="7748588" y="3067050"/>
          <p14:tracePt t="65804" x="7756525" y="3057525"/>
          <p14:tracePt t="65811" x="7766050" y="3057525"/>
          <p14:tracePt t="65824" x="7783513" y="3057525"/>
          <p14:tracePt t="65831" x="7793038" y="3057525"/>
          <p14:tracePt t="65838" x="7800975" y="3057525"/>
          <p14:tracePt t="65845" x="7810500" y="3057525"/>
          <p14:tracePt t="65852" x="7818438" y="3057525"/>
          <p14:tracePt t="65858" x="7827963" y="3057525"/>
          <p14:tracePt t="65886" x="7835900" y="3057525"/>
          <p14:tracePt t="65900" x="7845425" y="3057525"/>
          <p14:tracePt t="65913" x="7853363" y="3049588"/>
          <p14:tracePt t="65927" x="7853363" y="3040063"/>
          <p14:tracePt t="65935" x="7862888" y="3040063"/>
          <p14:tracePt t="65940" x="7862888" y="3030538"/>
          <p14:tracePt t="67275" x="7880350" y="3030538"/>
          <p14:tracePt t="67282" x="7915275" y="3030538"/>
          <p14:tracePt t="67288" x="7934325" y="3022600"/>
          <p14:tracePt t="67295" x="7959725" y="3022600"/>
          <p14:tracePt t="67302" x="7977188" y="3013075"/>
          <p14:tracePt t="67309" x="7996238" y="3013075"/>
          <p14:tracePt t="67317" x="8004175" y="3013075"/>
          <p14:tracePt t="67322" x="8021638" y="3005138"/>
          <p14:tracePt t="67329" x="8048625" y="2995613"/>
          <p14:tracePt t="67336" x="8066088" y="2987675"/>
          <p14:tracePt t="67343" x="8101013" y="2978150"/>
          <p14:tracePt t="67350" x="8128000" y="2978150"/>
          <p14:tracePt t="67356" x="8154988" y="2970213"/>
          <p14:tracePt t="67364" x="8199438" y="2960688"/>
          <p14:tracePt t="67370" x="8224838" y="2951163"/>
          <p14:tracePt t="67377" x="8269288" y="2925763"/>
          <p14:tracePt t="67384" x="8296275" y="2925763"/>
          <p14:tracePt t="67390" x="8340725" y="2916238"/>
          <p14:tracePt t="67397" x="8366125" y="2908300"/>
          <p14:tracePt t="67404" x="8393113" y="2898775"/>
          <p14:tracePt t="67411" x="8410575" y="2889250"/>
          <p14:tracePt t="67418" x="8428038" y="2881313"/>
          <p14:tracePt t="67425" x="8445500" y="2881313"/>
          <p14:tracePt t="67432" x="8462963" y="2871788"/>
          <p14:tracePt t="67438" x="8472488" y="2863850"/>
          <p14:tracePt t="67445" x="8482013" y="2854325"/>
          <p14:tracePt t="67452" x="8489950" y="2854325"/>
          <p14:tracePt t="67459" x="8489950" y="2846388"/>
          <p14:tracePt t="67467" x="8499475" y="2846388"/>
          <p14:tracePt t="67472" x="8507413" y="2846388"/>
          <p14:tracePt t="67479" x="8507413" y="2836863"/>
          <p14:tracePt t="67493" x="8507413" y="2827338"/>
          <p14:tracePt t="67506" x="8516938" y="2827338"/>
          <p14:tracePt t="67547" x="8516938" y="2819400"/>
          <p14:tracePt t="67568" x="8516938" y="2809875"/>
          <p14:tracePt t="67608" x="8516938" y="2801938"/>
          <p14:tracePt t="67622" x="8516938" y="2792413"/>
          <p14:tracePt t="67635" x="8516938" y="2784475"/>
          <p14:tracePt t="67642" x="8507413" y="2774950"/>
          <p14:tracePt t="67650" x="8499475" y="2774950"/>
          <p14:tracePt t="67656" x="8489950" y="2774950"/>
          <p14:tracePt t="67663" x="8482013" y="2765425"/>
          <p14:tracePt t="67670" x="8472488" y="2757488"/>
          <p14:tracePt t="67676" x="8455025" y="2747963"/>
          <p14:tracePt t="67684" x="8455025" y="2740025"/>
          <p14:tracePt t="67690" x="8445500" y="2730500"/>
          <p14:tracePt t="67697" x="8428038" y="2722563"/>
          <p14:tracePt t="67717" x="8410575" y="2713038"/>
          <p14:tracePt t="67718" x="8402638" y="2713038"/>
          <p14:tracePt t="67724" x="8393113" y="2713038"/>
          <p14:tracePt t="67731" x="8383588" y="2705100"/>
          <p14:tracePt t="67738" x="8375650" y="2705100"/>
          <p14:tracePt t="67744" x="8366125" y="2705100"/>
          <p14:tracePt t="67751" x="8348663" y="2695575"/>
          <p14:tracePt t="67765" x="8340725" y="2686050"/>
          <p14:tracePt t="67772" x="8331200" y="2686050"/>
          <p14:tracePt t="67779" x="8331200" y="2678113"/>
          <p14:tracePt t="67786" x="8321675" y="2678113"/>
          <p14:tracePt t="67792" x="8313738" y="2678113"/>
          <p14:tracePt t="67800" x="8304213" y="2668588"/>
          <p14:tracePt t="67806" x="8296275" y="2668588"/>
          <p14:tracePt t="67813" x="8286750" y="2660650"/>
          <p14:tracePt t="67819" x="8278813" y="2660650"/>
          <p14:tracePt t="67826" x="8269288" y="2660650"/>
          <p14:tracePt t="67834" x="8259763" y="2660650"/>
          <p14:tracePt t="67840" x="8251825" y="2660650"/>
          <p14:tracePt t="67847" x="8242300" y="2651125"/>
          <p14:tracePt t="67854" x="8234363" y="2651125"/>
          <p14:tracePt t="67860" x="8216900" y="2643188"/>
          <p14:tracePt t="67867" x="8207375" y="2643188"/>
          <p14:tracePt t="67881" x="8199438" y="2633663"/>
          <p14:tracePt t="67888" x="8180388" y="2633663"/>
          <p14:tracePt t="67894" x="8172450" y="2624138"/>
          <p14:tracePt t="67901" x="8162925" y="2624138"/>
          <p14:tracePt t="67908" x="8145463" y="2616200"/>
          <p14:tracePt t="67915" x="8137525" y="2616200"/>
          <p14:tracePt t="67928" x="8128000" y="2606675"/>
          <p14:tracePt t="67935" x="8110538" y="2606675"/>
          <p14:tracePt t="67942" x="8101013" y="2598738"/>
          <p14:tracePt t="67950" x="8083550" y="2598738"/>
          <p14:tracePt t="67956" x="8075613" y="2598738"/>
          <p14:tracePt t="67962" x="8066088" y="2598738"/>
          <p14:tracePt t="67969" x="8056563" y="2598738"/>
          <p14:tracePt t="67976" x="8039100" y="2589213"/>
          <p14:tracePt t="67984" x="8021638" y="2589213"/>
          <p14:tracePt t="67990" x="8013700" y="2581275"/>
          <p14:tracePt t="67996" x="7996238" y="2581275"/>
          <p14:tracePt t="68003" x="7986713" y="2571750"/>
          <p14:tracePt t="68010" x="7977188" y="2571750"/>
          <p14:tracePt t="68024" x="7959725" y="2562225"/>
          <p14:tracePt t="68031" x="7942263" y="2562225"/>
          <p14:tracePt t="68037" x="7924800" y="2554288"/>
          <p14:tracePt t="68044" x="7915275" y="2554288"/>
          <p14:tracePt t="68051" x="7897813" y="2554288"/>
          <p14:tracePt t="68058" x="7880350" y="2544763"/>
          <p14:tracePt t="68067" x="7872413" y="2544763"/>
          <p14:tracePt t="68071" x="7853363" y="2536825"/>
          <p14:tracePt t="68078" x="7835900" y="2536825"/>
          <p14:tracePt t="68085" x="7827963" y="2527300"/>
          <p14:tracePt t="68092" x="7818438" y="2527300"/>
          <p14:tracePt t="68100" x="7800975" y="2527300"/>
          <p14:tracePt t="68105" x="7766050" y="2519363"/>
          <p14:tracePt t="68112" x="7739063" y="2519363"/>
          <p14:tracePt t="68119" x="7721600" y="2509838"/>
          <p14:tracePt t="68126" x="7694613" y="2509838"/>
          <p14:tracePt t="68133" x="7677150" y="2500313"/>
          <p14:tracePt t="68139" x="7659688" y="2500313"/>
          <p14:tracePt t="68146" x="7642225" y="2500313"/>
          <p14:tracePt t="68153" x="7624763" y="2500313"/>
          <p14:tracePt t="68160" x="7615238" y="2500313"/>
          <p14:tracePt t="68167" x="7607300" y="2500313"/>
          <p14:tracePt t="68173" x="7597775" y="2500313"/>
          <p14:tracePt t="68181" x="7597775" y="2492375"/>
          <p14:tracePt t="68187" x="7589838" y="2492375"/>
          <p14:tracePt t="68194" x="7580313" y="2482850"/>
          <p14:tracePt t="68201" x="7570788" y="2482850"/>
          <p14:tracePt t="68208" x="7562850" y="2474913"/>
          <p14:tracePt t="68215" x="7553325" y="2474913"/>
          <p14:tracePt t="68221" x="7545388" y="2474913"/>
          <p14:tracePt t="68235" x="7545388" y="2465388"/>
          <p14:tracePt t="68242" x="7535863" y="2465388"/>
          <p14:tracePt t="68250" x="7527925" y="2465388"/>
          <p14:tracePt t="68255" x="7518400" y="2465388"/>
          <p14:tracePt t="68262" x="7508875" y="2457450"/>
          <p14:tracePt t="68269" x="7500938" y="2457450"/>
          <p14:tracePt t="68284" x="7491413" y="2457450"/>
          <p14:tracePt t="68289" x="7491413" y="2447925"/>
          <p14:tracePt t="68296" x="7483475" y="2447925"/>
          <p14:tracePt t="68303" x="7473950" y="2447925"/>
          <p14:tracePt t="68310" x="7456488" y="2447925"/>
          <p14:tracePt t="68317" x="7446963" y="2438400"/>
          <p14:tracePt t="68324" x="7439025" y="2438400"/>
          <p14:tracePt t="68331" x="7429500" y="2438400"/>
          <p14:tracePt t="68337" x="7394575" y="2430463"/>
          <p14:tracePt t="68344" x="7367588" y="2430463"/>
          <p14:tracePt t="68351" x="7342188" y="2420938"/>
          <p14:tracePt t="68357" x="7297738" y="2413000"/>
          <p14:tracePt t="68365" x="7262813" y="2403475"/>
          <p14:tracePt t="68371" x="7218363" y="2386013"/>
          <p14:tracePt t="68378" x="7156450" y="2378075"/>
          <p14:tracePt t="68385" x="7121525" y="2378075"/>
          <p14:tracePt t="68391" x="7077075" y="2378075"/>
          <p14:tracePt t="68400" x="7023100" y="2368550"/>
          <p14:tracePt t="68405" x="6970713" y="2368550"/>
          <p14:tracePt t="68412" x="6899275" y="2351088"/>
          <p14:tracePt t="68419" x="6837363" y="2341563"/>
          <p14:tracePt t="68425" x="6784975" y="2341563"/>
          <p14:tracePt t="68433" x="6715125" y="2333625"/>
          <p14:tracePt t="68439" x="6653213" y="2316163"/>
          <p14:tracePt t="68446" x="6599238" y="2316163"/>
          <p14:tracePt t="68453" x="6537325" y="2306638"/>
          <p14:tracePt t="68460" x="6484938" y="2306638"/>
          <p14:tracePt t="68466" x="6430963" y="2306638"/>
          <p14:tracePt t="68473" x="6378575" y="2306638"/>
          <p14:tracePt t="68480" x="6308725" y="2306638"/>
          <p14:tracePt t="68487" x="6246813" y="2306638"/>
          <p14:tracePt t="68494" x="6192838" y="2306638"/>
          <p14:tracePt t="68500" x="6140450" y="2306638"/>
          <p14:tracePt t="68507" x="6086475" y="2306638"/>
          <p14:tracePt t="68515" x="6034088" y="2306638"/>
          <p14:tracePt t="68521" x="5981700" y="2306638"/>
          <p14:tracePt t="68528" x="5902325" y="2306638"/>
          <p14:tracePt t="68534" x="5865813" y="2306638"/>
          <p14:tracePt t="68541" x="5813425" y="2306638"/>
          <p14:tracePt t="68550" x="5751513" y="2306638"/>
          <p14:tracePt t="68555" x="5716588" y="2306638"/>
          <p14:tracePt t="68562" x="5672138" y="2324100"/>
          <p14:tracePt t="68568" x="5637213" y="2324100"/>
          <p14:tracePt t="68575" x="5618163" y="2333625"/>
          <p14:tracePt t="68583" x="5592763" y="2333625"/>
          <p14:tracePt t="68589" x="5557838" y="2333625"/>
          <p14:tracePt t="68596" x="5530850" y="2341563"/>
          <p14:tracePt t="68602" x="5513388" y="2341563"/>
          <p14:tracePt t="68609" x="5486400" y="2341563"/>
          <p14:tracePt t="68616" x="5468938" y="2351088"/>
          <p14:tracePt t="68623" x="5441950" y="2351088"/>
          <p14:tracePt t="68630" x="5424488" y="2351088"/>
          <p14:tracePt t="68636" x="5407025" y="2359025"/>
          <p14:tracePt t="68643" x="5389563" y="2359025"/>
          <p14:tracePt t="68650" x="5380038" y="2359025"/>
          <p14:tracePt t="68657" x="5372100" y="2359025"/>
          <p14:tracePt t="68666" x="5362575" y="2359025"/>
          <p14:tracePt t="68671" x="5345113" y="2359025"/>
          <p14:tracePt t="68677" x="5345113" y="2368550"/>
          <p14:tracePt t="68684" x="5335588" y="2368550"/>
          <p14:tracePt t="68691" x="5318125" y="2378075"/>
          <p14:tracePt t="68699" x="5310188" y="2378075"/>
          <p14:tracePt t="68705" x="5292725" y="2386013"/>
          <p14:tracePt t="68711" x="5283200" y="2386013"/>
          <p14:tracePt t="68718" x="5265738" y="2386013"/>
          <p14:tracePt t="68733" x="5256213" y="2395538"/>
          <p14:tracePt t="68739" x="5248275" y="2403475"/>
          <p14:tracePt t="68746" x="5238750" y="2403475"/>
          <p14:tracePt t="68752" x="5230813" y="2403475"/>
          <p14:tracePt t="68759" x="5230813" y="2413000"/>
          <p14:tracePt t="68767" x="5221288" y="2413000"/>
          <p14:tracePt t="68773" x="5221288" y="2420938"/>
          <p14:tracePt t="68780" x="5211763" y="2420938"/>
          <p14:tracePt t="68786" x="5203825" y="2420938"/>
          <p14:tracePt t="68793" x="5194300" y="2430463"/>
          <p14:tracePt t="68800" x="5186363" y="2430463"/>
          <p14:tracePt t="68820" x="5176838" y="2430463"/>
          <p14:tracePt t="68834" x="5168900" y="2438400"/>
          <p14:tracePt t="68957" x="5168900" y="2447925"/>
          <p14:tracePt t="70203" x="5159375" y="2457450"/>
          <p14:tracePt t="70209" x="5151438" y="2465388"/>
          <p14:tracePt t="70216" x="5141913" y="2482850"/>
          <p14:tracePt t="70223" x="5132388" y="2492375"/>
          <p14:tracePt t="70230" x="5132388" y="2500313"/>
          <p14:tracePt t="70237" x="5132388" y="2509838"/>
          <p14:tracePt t="70244" x="5124450" y="2509838"/>
          <p14:tracePt t="70250" x="5124450" y="2519363"/>
          <p14:tracePt t="70257" x="5114925" y="2527300"/>
          <p14:tracePt t="70271" x="5106988" y="2536825"/>
          <p14:tracePt t="70284" x="5106988" y="2544763"/>
          <p14:tracePt t="70305" x="5106988" y="2554288"/>
          <p14:tracePt t="70359" x="5106988" y="2562225"/>
          <p14:tracePt t="70441" x="5106988" y="2571750"/>
          <p14:tracePt t="70455" x="5106988" y="2581275"/>
          <p14:tracePt t="70475" x="5106988" y="2589213"/>
          <p14:tracePt t="70489" x="5106988" y="2598738"/>
          <p14:tracePt t="70502" x="5106988" y="2606675"/>
          <p14:tracePt t="70537" x="5106988" y="2616200"/>
          <p14:tracePt t="70550" x="5106988" y="2624138"/>
          <p14:tracePt t="70584" x="5106988" y="2633663"/>
          <p14:tracePt t="70597" x="5106988" y="2643188"/>
          <p14:tracePt t="70612" x="5106988" y="2651125"/>
          <p14:tracePt t="70632" x="5106988" y="2660650"/>
          <p14:tracePt t="70646" x="5106988" y="2668588"/>
          <p14:tracePt t="70652" x="5106988" y="2678113"/>
          <p14:tracePt t="70659" x="5106988" y="2686050"/>
          <p14:tracePt t="70673" x="5106988" y="2695575"/>
          <p14:tracePt t="70680" x="5106988" y="2705100"/>
          <p14:tracePt t="70686" x="5106988" y="2713038"/>
          <p14:tracePt t="70720" x="5106988" y="2722563"/>
          <p14:tracePt t="70734" x="5106988" y="2730500"/>
          <p14:tracePt t="70754" x="5106988" y="2740025"/>
          <p14:tracePt t="70768" x="5106988" y="2747963"/>
          <p14:tracePt t="70815" x="5106988" y="2757488"/>
          <p14:tracePt t="70830" x="5106988" y="2765425"/>
          <p14:tracePt t="70857" x="5114925" y="2774950"/>
          <p14:tracePt t="70870" x="5124450" y="2784475"/>
          <p14:tracePt t="70884" x="5124450" y="2792413"/>
          <p14:tracePt t="70890" x="5132388" y="2792413"/>
          <p14:tracePt t="70904" x="5141913" y="2801938"/>
          <p14:tracePt t="70918" x="5151438" y="2809875"/>
          <p14:tracePt t="70931" x="5151438" y="2819400"/>
          <p14:tracePt t="70952" x="5159375" y="2819400"/>
          <p14:tracePt t="70965" x="5168900" y="2827338"/>
          <p14:tracePt t="70972" x="5176838" y="2827338"/>
          <p14:tracePt t="70981" x="5186363" y="2836863"/>
          <p14:tracePt t="70993" x="5194300" y="2836863"/>
          <p14:tracePt t="70999" x="5194300" y="2846388"/>
          <p14:tracePt t="71006" x="5203825" y="2846388"/>
          <p14:tracePt t="71015" x="5203825" y="2854325"/>
          <p14:tracePt t="71020" x="5211763" y="2854325"/>
          <p14:tracePt t="71027" x="5221288" y="2854325"/>
          <p14:tracePt t="71033" x="5230813" y="2863850"/>
          <p14:tracePt t="71040" x="5238750" y="2863850"/>
          <p14:tracePt t="71048" x="5248275" y="2863850"/>
          <p14:tracePt t="71067" x="5256213" y="2871788"/>
          <p14:tracePt t="71074" x="5265738" y="2871788"/>
          <p14:tracePt t="71080" x="5273675" y="2871788"/>
          <p14:tracePt t="71088" x="5283200" y="2881313"/>
          <p14:tracePt t="71095" x="5292725" y="2881313"/>
          <p14:tracePt t="71108" x="5300663" y="2881313"/>
          <p14:tracePt t="71122" x="5310188" y="2889250"/>
          <p14:tracePt t="71131" x="5318125" y="2889250"/>
          <p14:tracePt t="71135" x="5327650" y="2889250"/>
          <p14:tracePt t="71142" x="5335588" y="2889250"/>
          <p14:tracePt t="71149" x="5335588" y="2898775"/>
          <p14:tracePt t="71156" x="5345113" y="2898775"/>
          <p14:tracePt t="71164" x="5354638" y="2898775"/>
          <p14:tracePt t="71176" x="5362575" y="2898775"/>
          <p14:tracePt t="71183" x="5372100" y="2898775"/>
          <p14:tracePt t="71190" x="5380038" y="2898775"/>
          <p14:tracePt t="71204" x="5389563" y="2898775"/>
          <p14:tracePt t="71210" x="5397500" y="2898775"/>
          <p14:tracePt t="71231" x="5407025" y="2898775"/>
          <p14:tracePt t="71245" x="5407025" y="2908300"/>
          <p14:tracePt t="71258" x="5414963" y="2908300"/>
          <p14:tracePt t="71265" x="5414963" y="2916238"/>
          <p14:tracePt t="71280" x="5424488" y="2916238"/>
          <p14:tracePt t="71292" x="5434013" y="2916238"/>
          <p14:tracePt t="71306" x="5441950" y="2916238"/>
          <p14:tracePt t="71313" x="5441950" y="2925763"/>
          <p14:tracePt t="71319" x="5451475" y="2925763"/>
          <p14:tracePt t="71326" x="5451475" y="2933700"/>
          <p14:tracePt t="71333" x="5459413" y="2933700"/>
          <p14:tracePt t="71340" x="5459413" y="2943225"/>
          <p14:tracePt t="71347" x="5468938" y="2943225"/>
          <p14:tracePt t="71353" x="5476875" y="2943225"/>
          <p14:tracePt t="71360" x="5486400" y="2951163"/>
          <p14:tracePt t="71367" x="5495925" y="2951163"/>
          <p14:tracePt t="71374" x="5503863" y="2960688"/>
          <p14:tracePt t="71395" x="5513388" y="2970213"/>
          <p14:tracePt t="71401" x="5521325" y="2970213"/>
          <p14:tracePt t="71408" x="5530850" y="2970213"/>
          <p14:tracePt t="71415" x="5538788" y="2970213"/>
          <p14:tracePt t="71421" x="5548313" y="2978150"/>
          <p14:tracePt t="71435" x="5557838" y="2978150"/>
          <p14:tracePt t="71442" x="5557838" y="2987675"/>
          <p14:tracePt t="71449" x="5565775" y="2987675"/>
          <p14:tracePt t="71455" x="5575300" y="2995613"/>
          <p14:tracePt t="71464" x="5583238" y="2995613"/>
          <p14:tracePt t="71469" x="5592763" y="3005138"/>
          <p14:tracePt t="71483" x="5610225" y="3005138"/>
          <p14:tracePt t="71490" x="5618163" y="3013075"/>
          <p14:tracePt t="71504" x="5627688" y="3022600"/>
          <p14:tracePt t="71510" x="5645150" y="3022600"/>
          <p14:tracePt t="71517" x="5654675" y="3022600"/>
          <p14:tracePt t="71524" x="5662613" y="3022600"/>
          <p14:tracePt t="71530" x="5672138" y="3022600"/>
          <p14:tracePt t="71544" x="5672138" y="3030538"/>
          <p14:tracePt t="71551" x="5680075" y="3030538"/>
          <p14:tracePt t="71558" x="5689600" y="3030538"/>
          <p14:tracePt t="71564" x="5699125" y="3030538"/>
          <p14:tracePt t="71571" x="5707063" y="3030538"/>
          <p14:tracePt t="71579" x="5716588" y="3030538"/>
          <p14:tracePt t="71585" x="5716588" y="3040063"/>
          <p14:tracePt t="71592" x="5724525" y="3040063"/>
          <p14:tracePt t="71605" x="5734050" y="3040063"/>
          <p14:tracePt t="71614" x="5741988" y="3040063"/>
          <p14:tracePt t="71619" x="5751513" y="3049588"/>
          <p14:tracePt t="71626" x="5761038" y="3049588"/>
          <p14:tracePt t="71639" x="5768975" y="3049588"/>
          <p14:tracePt t="71647" x="5778500" y="3049588"/>
          <p14:tracePt t="71653" x="5778500" y="3057525"/>
          <p14:tracePt t="71660" x="5786438" y="3057525"/>
          <p14:tracePt t="71667" x="5795963" y="3057525"/>
          <p14:tracePt t="71674" x="5803900" y="3057525"/>
          <p14:tracePt t="71694" x="5813425" y="3067050"/>
          <p14:tracePt t="71707" x="5821363" y="3067050"/>
          <p14:tracePt t="71729" x="5830888" y="3067050"/>
          <p14:tracePt t="71735" x="5830888" y="3074988"/>
          <p14:tracePt t="71755" x="5840413" y="3074988"/>
          <p14:tracePt t="71796" x="5840413" y="3084513"/>
          <p14:tracePt t="71879" x="5840413" y="3092450"/>
          <p14:tracePt t="72123" x="5848350" y="3101975"/>
          <p14:tracePt t="72129" x="5865813" y="3111500"/>
          <p14:tracePt t="72143" x="5875338" y="3119438"/>
          <p14:tracePt t="72150" x="5883275" y="3119438"/>
          <p14:tracePt t="72157" x="5892800" y="3119438"/>
          <p14:tracePt t="72163" x="5892800" y="3128963"/>
          <p14:tracePt t="72170" x="5902325" y="3128963"/>
          <p14:tracePt t="72178" x="5910263" y="3128963"/>
          <p14:tracePt t="72191" x="5919788" y="3136900"/>
          <p14:tracePt t="72198" x="5927725" y="3136900"/>
          <p14:tracePt t="72205" x="5937250" y="3136900"/>
          <p14:tracePt t="72213" x="5937250" y="3146425"/>
          <p14:tracePt t="72218" x="5945188" y="3146425"/>
          <p14:tracePt t="72225" x="5945188" y="3154363"/>
          <p14:tracePt t="72232" x="5954713" y="3154363"/>
          <p14:tracePt t="72239" x="5964238" y="3163888"/>
          <p14:tracePt t="72247" x="5972175" y="3163888"/>
          <p14:tracePt t="72259" x="5981700" y="3163888"/>
          <p14:tracePt t="72266" x="5989638" y="3163888"/>
          <p14:tracePt t="72287" x="5999163" y="3163888"/>
          <p14:tracePt t="72300" x="6007100" y="3163888"/>
          <p14:tracePt t="72307" x="6016625" y="3163888"/>
          <p14:tracePt t="72313" x="6024563" y="3163888"/>
          <p14:tracePt t="72321" x="6034088" y="3163888"/>
          <p14:tracePt t="72328" x="6034088" y="3173413"/>
          <p14:tracePt t="72334" x="6043613" y="3173413"/>
          <p14:tracePt t="72348" x="6051550" y="3173413"/>
          <p14:tracePt t="72354" x="6061075" y="3173413"/>
          <p14:tracePt t="72362" x="6069013" y="3173413"/>
          <p14:tracePt t="72368" x="6078538" y="3181350"/>
          <p14:tracePt t="72381" x="6086475" y="3181350"/>
          <p14:tracePt t="72389" x="6096000" y="3181350"/>
          <p14:tracePt t="72402" x="6105525" y="3181350"/>
          <p14:tracePt t="72409" x="6113463" y="3181350"/>
          <p14:tracePt t="72416" x="6122988" y="3181350"/>
          <p14:tracePt t="72430" x="6140450" y="3181350"/>
          <p14:tracePt t="72436" x="6148388" y="3181350"/>
          <p14:tracePt t="72443" x="6148388" y="3190875"/>
          <p14:tracePt t="72450" x="6157913" y="3190875"/>
          <p14:tracePt t="72457" x="6175375" y="3190875"/>
          <p14:tracePt t="72464" x="6184900" y="3198813"/>
          <p14:tracePt t="72470" x="6192838" y="3198813"/>
          <p14:tracePt t="72477" x="6202363" y="3198813"/>
          <p14:tracePt t="72484" x="6219825" y="3198813"/>
          <p14:tracePt t="72497" x="6227763" y="3198813"/>
          <p14:tracePt t="72504" x="6246813" y="3208338"/>
          <p14:tracePt t="72513" x="6254750" y="3208338"/>
          <p14:tracePt t="72518" x="6264275" y="3208338"/>
          <p14:tracePt t="72525" x="6272213" y="3208338"/>
          <p14:tracePt t="72531" x="6289675" y="3216275"/>
          <p14:tracePt t="72546" x="6299200" y="3225800"/>
          <p14:tracePt t="72552" x="6308725" y="3225800"/>
          <p14:tracePt t="72559" x="6326188" y="3225800"/>
          <p14:tracePt t="72565" x="6334125" y="3225800"/>
          <p14:tracePt t="72572" x="6343650" y="3225800"/>
          <p14:tracePt t="72586" x="6351588" y="3235325"/>
          <p14:tracePt t="72593" x="6361113" y="3235325"/>
          <p14:tracePt t="72600" x="6370638" y="3235325"/>
          <p14:tracePt t="72606" x="6378575" y="3235325"/>
          <p14:tracePt t="72613" x="6388100" y="3235325"/>
          <p14:tracePt t="72620" x="6396038" y="3235325"/>
          <p14:tracePt t="72634" x="6405563" y="3235325"/>
          <p14:tracePt t="72641" x="6413500" y="3235325"/>
          <p14:tracePt t="72647" x="6423025" y="3235325"/>
          <p14:tracePt t="72654" x="6440488" y="3235325"/>
          <p14:tracePt t="72661" x="6450013" y="3235325"/>
          <p14:tracePt t="72668" x="6457950" y="3235325"/>
          <p14:tracePt t="72681" x="6475413" y="3235325"/>
          <p14:tracePt t="72688" x="6484938" y="3235325"/>
          <p14:tracePt t="72696" x="6492875" y="3235325"/>
          <p14:tracePt t="72712" x="6519863" y="3235325"/>
          <p14:tracePt t="72722" x="6529388" y="3235325"/>
          <p14:tracePt t="72729" x="6546850" y="3235325"/>
          <p14:tracePt t="72736" x="6573838" y="3243263"/>
          <p14:tracePt t="72743" x="6608763" y="3243263"/>
          <p14:tracePt t="72749" x="6643688" y="3243263"/>
          <p14:tracePt t="72756" x="6688138" y="3252788"/>
          <p14:tracePt t="72764" x="6723063" y="3252788"/>
          <p14:tracePt t="72770" x="6777038" y="3252788"/>
          <p14:tracePt t="72777" x="6802438" y="3252788"/>
          <p14:tracePt t="72783" x="6846888" y="3252788"/>
          <p14:tracePt t="72790" x="6881813" y="3252788"/>
          <p14:tracePt t="72797" x="6926263" y="3252788"/>
          <p14:tracePt t="72804" x="6961188" y="3252788"/>
          <p14:tracePt t="72813" x="6997700" y="3252788"/>
          <p14:tracePt t="72817" x="7023100" y="3252788"/>
          <p14:tracePt t="72824" x="7059613" y="3252788"/>
          <p14:tracePt t="72831" x="7085013" y="3252788"/>
          <p14:tracePt t="72838" x="7121525" y="3252788"/>
          <p14:tracePt t="72846" x="7146925" y="3252788"/>
          <p14:tracePt t="72851" x="7164388" y="3252788"/>
          <p14:tracePt t="72858" x="7183438" y="3252788"/>
          <p14:tracePt t="72865" x="7200900" y="3252788"/>
          <p14:tracePt t="72872" x="7208838" y="3252788"/>
          <p14:tracePt t="72880" x="7226300" y="3252788"/>
          <p14:tracePt t="72892" x="7243763" y="3252788"/>
          <p14:tracePt t="72899" x="7253288" y="3252788"/>
          <p14:tracePt t="72906" x="7262813" y="3252788"/>
          <p14:tracePt t="72912" x="7270750" y="3252788"/>
          <p14:tracePt t="72920" x="7288213" y="3252788"/>
          <p14:tracePt t="72927" x="7297738" y="3252788"/>
          <p14:tracePt t="72940" x="7305675" y="3252788"/>
          <p14:tracePt t="72947" x="7324725" y="3252788"/>
          <p14:tracePt t="72954" x="7342188" y="3252788"/>
          <p14:tracePt t="72963" x="7350125" y="3252788"/>
          <p14:tracePt t="72967" x="7359650" y="3252788"/>
          <p14:tracePt t="72974" x="7377113" y="3243263"/>
          <p14:tracePt t="72988" x="7386638" y="3243263"/>
          <p14:tracePt t="72996" x="7404100" y="3243263"/>
          <p14:tracePt t="73002" x="7412038" y="3235325"/>
          <p14:tracePt t="73008" x="7421563" y="3235325"/>
          <p14:tracePt t="73015" x="7429500" y="3235325"/>
          <p14:tracePt t="73022" x="7439025" y="3235325"/>
          <p14:tracePt t="73030" x="7446963" y="3235325"/>
          <p14:tracePt t="73042" x="7456488" y="3235325"/>
          <p14:tracePt t="73049" x="7466013" y="3235325"/>
          <p14:tracePt t="73070" x="7473950" y="3235325"/>
          <p14:tracePt t="73083" x="7483475" y="3235325"/>
          <p14:tracePt t="73104" x="7491413" y="3235325"/>
          <p14:tracePt t="73138" x="7500938" y="3225800"/>
          <p14:tracePt t="73151" x="7508875" y="3225800"/>
          <p14:tracePt t="73165" x="7518400" y="3216275"/>
          <p14:tracePt t="73172" x="7527925" y="3216275"/>
          <p14:tracePt t="73180" x="7535863" y="3216275"/>
          <p14:tracePt t="73185" x="7545388" y="3208338"/>
          <p14:tracePt t="73199" x="7545388" y="3198813"/>
          <p14:tracePt t="73206" x="7553325" y="3198813"/>
          <p14:tracePt t="73212" x="7562850" y="3198813"/>
          <p14:tracePt t="73220" x="7570788" y="3190875"/>
          <p14:tracePt t="73226" x="7589838" y="3190875"/>
          <p14:tracePt t="73233" x="7597775" y="3181350"/>
          <p14:tracePt t="73247" x="7607300" y="3173413"/>
          <p14:tracePt t="73253" x="7615238" y="3173413"/>
          <p14:tracePt t="73261" x="7632700" y="3173413"/>
          <p14:tracePt t="73267" x="7642225" y="3173413"/>
          <p14:tracePt t="73274" x="7650163" y="3173413"/>
          <p14:tracePt t="73281" x="7659688" y="3173413"/>
          <p14:tracePt t="73287" x="7669213" y="3163888"/>
          <p14:tracePt t="73296" x="7677150" y="3163888"/>
          <p14:tracePt t="73301" x="7686675" y="3163888"/>
          <p14:tracePt t="73308" x="7694613" y="3163888"/>
          <p14:tracePt t="73321" x="7704138" y="3163888"/>
          <p14:tracePt t="73329" x="7712075" y="3154363"/>
          <p14:tracePt t="73335" x="7721600" y="3154363"/>
          <p14:tracePt t="73349" x="7731125" y="3154363"/>
          <p14:tracePt t="73356" x="7739063" y="3154363"/>
          <p14:tracePt t="73369" x="7748588" y="3146425"/>
          <p14:tracePt t="73376" x="7766050" y="3146425"/>
          <p14:tracePt t="73390" x="7783513" y="3136900"/>
          <p14:tracePt t="73397" x="7793038" y="3136900"/>
          <p14:tracePt t="73411" x="7800975" y="3128963"/>
          <p14:tracePt t="73424" x="7810500" y="3128963"/>
          <p14:tracePt t="73430" x="7818438" y="3119438"/>
          <p14:tracePt t="73437" x="7827963" y="3119438"/>
          <p14:tracePt t="73445" x="7835900" y="3111500"/>
          <p14:tracePt t="73458" x="7845425" y="3111500"/>
          <p14:tracePt t="73464" x="7853363" y="3111500"/>
          <p14:tracePt t="73479" x="7853363" y="3101975"/>
          <p14:tracePt t="73485" x="7862888" y="3101975"/>
          <p14:tracePt t="73498" x="7872413" y="3092450"/>
          <p14:tracePt t="73512" x="7880350" y="3092450"/>
          <p14:tracePt t="73519" x="7880350" y="3084513"/>
          <p14:tracePt t="73526" x="7889875" y="3084513"/>
          <p14:tracePt t="73532" x="7889875" y="3074988"/>
          <p14:tracePt t="73540" x="7897813" y="3074988"/>
          <p14:tracePt t="73547" x="7897813" y="3067050"/>
          <p14:tracePt t="73560" x="7907338" y="3067050"/>
          <p14:tracePt t="73566" x="7907338" y="3057525"/>
          <p14:tracePt t="73595" x="7915275" y="3049588"/>
          <p14:tracePt t="73607" x="7924800" y="3049588"/>
          <p14:tracePt t="73614" x="7924800" y="3040063"/>
          <p14:tracePt t="73621" x="7934325" y="3040063"/>
          <p14:tracePt t="73629" x="7934325" y="3030538"/>
          <p14:tracePt t="73635" x="7942263" y="3030538"/>
          <p14:tracePt t="73648" x="7942263" y="3022600"/>
          <p14:tracePt t="73655" x="7951788" y="3022600"/>
          <p14:tracePt t="73663" x="7951788" y="3013075"/>
          <p14:tracePt t="73675" x="7951788" y="3005138"/>
          <p14:tracePt t="73689" x="7959725" y="3005138"/>
          <p14:tracePt t="73711" x="7969250" y="2995613"/>
          <p14:tracePt t="73723" x="7969250" y="2987675"/>
          <p14:tracePt t="73737" x="7977188" y="2978150"/>
          <p14:tracePt t="73745" x="7977188" y="2970213"/>
          <p14:tracePt t="73751" x="7977188" y="2960688"/>
          <p14:tracePt t="73757" x="7986713" y="2960688"/>
          <p14:tracePt t="73764" x="7986713" y="2951163"/>
          <p14:tracePt t="73771" x="7996238" y="2951163"/>
          <p14:tracePt t="73791" x="8004175" y="2943225"/>
          <p14:tracePt t="73812" x="8004175" y="2933700"/>
          <p14:tracePt t="73825" x="8004175" y="2925763"/>
          <p14:tracePt t="73846" x="8004175" y="2916238"/>
          <p14:tracePt t="73866" x="8004175" y="2908300"/>
          <p14:tracePt t="73921" x="8013700" y="2908300"/>
          <p14:tracePt t="73934" x="8013700" y="2898775"/>
          <p14:tracePt t="73968" x="8013700" y="2889250"/>
          <p14:tracePt t="73982" x="8013700" y="2881313"/>
          <p14:tracePt t="74023" x="8013700" y="2871788"/>
          <p14:tracePt t="74030" x="8021638" y="2871788"/>
          <p14:tracePt t="74037" x="8021638" y="2863850"/>
          <p14:tracePt t="74418" x="8031163" y="2863850"/>
          <p14:tracePt t="74431" x="8031163" y="2854325"/>
          <p14:tracePt t="74472" x="8039100" y="2854325"/>
          <p14:tracePt t="74486" x="8039100" y="2846388"/>
          <p14:tracePt t="74494" x="8048625" y="2846388"/>
          <p14:tracePt t="74499" x="8048625" y="2836863"/>
          <p14:tracePt t="74520" x="8056563" y="2827338"/>
          <p14:tracePt t="74534" x="8056563" y="2819400"/>
          <p14:tracePt t="74806" x="8056563" y="2809875"/>
          <p14:tracePt t="74833" x="8056563" y="2801938"/>
          <p14:tracePt t="74881" x="8056563" y="2792413"/>
          <p14:tracePt t="74888" x="8048625" y="2792413"/>
          <p14:tracePt t="74894" x="8048625" y="2784475"/>
          <p14:tracePt t="74901" x="8039100" y="2784475"/>
          <p14:tracePt t="74915" x="8039100" y="2774950"/>
          <p14:tracePt t="74922" x="8031163" y="2774950"/>
          <p14:tracePt t="74928" x="8031163" y="2765425"/>
          <p14:tracePt t="74935" x="8021638" y="2765425"/>
          <p14:tracePt t="74942" x="8021638" y="2757488"/>
          <p14:tracePt t="74956" x="8013700" y="2747963"/>
          <p14:tracePt t="74983" x="8013700" y="2740025"/>
          <p14:tracePt t="74990" x="8013700" y="2730500"/>
          <p14:tracePt t="74997" x="8013700" y="2722563"/>
          <p14:tracePt t="75003" x="8013700" y="2713038"/>
          <p14:tracePt t="75017" x="8013700" y="2705100"/>
          <p14:tracePt t="75024" x="8013700" y="2695575"/>
          <p14:tracePt t="75038" x="8013700" y="2686050"/>
          <p14:tracePt t="75045" x="8013700" y="2678113"/>
          <p14:tracePt t="75058" x="8013700" y="2668588"/>
          <p14:tracePt t="75065" x="8013700" y="2660650"/>
          <p14:tracePt t="75071" x="8013700" y="2651125"/>
          <p14:tracePt t="75078" x="8013700" y="2643188"/>
          <p14:tracePt t="75092" x="8013700" y="2633663"/>
          <p14:tracePt t="75106" x="8013700" y="2624138"/>
          <p14:tracePt t="75112" x="8013700" y="2616200"/>
          <p14:tracePt t="75119" x="8013700" y="2606675"/>
          <p14:tracePt t="75140" x="8013700" y="2598738"/>
          <p14:tracePt t="75160" x="8021638" y="2598738"/>
          <p14:tracePt t="75167" x="8021638" y="2589213"/>
          <p14:tracePt t="75269" x="8021638" y="2581275"/>
          <p14:tracePt t="75283" x="8021638" y="2571750"/>
          <p14:tracePt t="75296" x="8013700" y="2554288"/>
          <p14:tracePt t="75303" x="8013700" y="2544763"/>
          <p14:tracePt t="75310" x="8004175" y="2536825"/>
          <p14:tracePt t="75316" x="7996238" y="2519363"/>
          <p14:tracePt t="75330" x="7977188" y="2500313"/>
          <p14:tracePt t="75337" x="7977188" y="2492375"/>
          <p14:tracePt t="75344" x="7959725" y="2482850"/>
          <p14:tracePt t="75351" x="7951788" y="2474913"/>
          <p14:tracePt t="75357" x="7942263" y="2465388"/>
          <p14:tracePt t="75364" x="7924800" y="2457450"/>
          <p14:tracePt t="75371" x="7915275" y="2447925"/>
          <p14:tracePt t="75385" x="7907338" y="2438400"/>
          <p14:tracePt t="75392" x="7889875" y="2438400"/>
          <p14:tracePt t="75398" x="7880350" y="2430463"/>
          <p14:tracePt t="75405" x="7862888" y="2420938"/>
          <p14:tracePt t="75412" x="7853363" y="2413000"/>
          <p14:tracePt t="75419" x="7835900" y="2403475"/>
          <p14:tracePt t="75427" x="7835900" y="2395538"/>
          <p14:tracePt t="75432" x="7818438" y="2386013"/>
          <p14:tracePt t="75439" x="7800975" y="2386013"/>
          <p14:tracePt t="75446" x="7793038" y="2378075"/>
          <p14:tracePt t="75453" x="7783513" y="2378075"/>
          <p14:tracePt t="75460" x="7773988" y="2378075"/>
          <p14:tracePt t="75466" x="7766050" y="2368550"/>
          <p14:tracePt t="75480" x="7756525" y="2368550"/>
          <p14:tracePt t="75487" x="7756525" y="2359025"/>
          <p14:tracePt t="75494" x="7748588" y="2359025"/>
          <p14:tracePt t="75501" x="7739063" y="2351088"/>
          <p14:tracePt t="75507" x="7731125" y="2351088"/>
          <p14:tracePt t="75521" x="7731125" y="2341563"/>
          <p14:tracePt t="75528" x="7721600" y="2341563"/>
          <p14:tracePt t="75535" x="7721600" y="2333625"/>
          <p14:tracePt t="75542" x="7712075" y="2333625"/>
          <p14:tracePt t="75562" x="7704138" y="2333625"/>
          <p14:tracePt t="75569" x="7694613" y="2324100"/>
          <p14:tracePt t="75576" x="7686675" y="2324100"/>
          <p14:tracePt t="75582" x="7677150" y="2316163"/>
          <p14:tracePt t="75589" x="7669213" y="2316163"/>
          <p14:tracePt t="75596" x="7659688" y="2316163"/>
          <p14:tracePt t="75603" x="7659688" y="2306638"/>
          <p14:tracePt t="75616" x="7650163" y="2306638"/>
          <p14:tracePt t="75623" x="7642225" y="2306638"/>
          <p14:tracePt t="75630" x="7624763" y="2306638"/>
          <p14:tracePt t="75637" x="7615238" y="2306638"/>
          <p14:tracePt t="75644" x="7607300" y="2306638"/>
          <p14:tracePt t="75657" x="7589838" y="2306638"/>
          <p14:tracePt t="75664" x="7580313" y="2306638"/>
          <p14:tracePt t="75671" x="7570788" y="2297113"/>
          <p14:tracePt t="75678" x="7553325" y="2297113"/>
          <p14:tracePt t="75685" x="7535863" y="2289175"/>
          <p14:tracePt t="75694" x="7518400" y="2289175"/>
          <p14:tracePt t="75698" x="7491413" y="2289175"/>
          <p14:tracePt t="75705" x="7473950" y="2289175"/>
          <p14:tracePt t="75712" x="7456488" y="2289175"/>
          <p14:tracePt t="75719" x="7429500" y="2289175"/>
          <p14:tracePt t="75727" x="7412038" y="2289175"/>
          <p14:tracePt t="75732" x="7404100" y="2289175"/>
          <p14:tracePt t="75739" x="7386638" y="2289175"/>
          <p14:tracePt t="75746" x="7359650" y="2289175"/>
          <p14:tracePt t="75753" x="7332663" y="2289175"/>
          <p14:tracePt t="75761" x="7305675" y="2289175"/>
          <p14:tracePt t="75766" x="7280275" y="2289175"/>
          <p14:tracePt t="75773" x="7262813" y="2289175"/>
          <p14:tracePt t="75780" x="7226300" y="2289175"/>
          <p14:tracePt t="75787" x="7218363" y="2289175"/>
          <p14:tracePt t="75794" x="7200900" y="2289175"/>
          <p14:tracePt t="75800" x="7183438" y="2289175"/>
          <p14:tracePt t="75807" x="7173913" y="2289175"/>
          <p14:tracePt t="75814" x="7164388" y="2289175"/>
          <p14:tracePt t="75821" x="7146925" y="2289175"/>
          <p14:tracePt t="75827" x="7138988" y="2289175"/>
          <p14:tracePt t="75834" x="7129463" y="2289175"/>
          <p14:tracePt t="75841" x="7121525" y="2289175"/>
          <p14:tracePt t="75848" x="7112000" y="2289175"/>
          <p14:tracePt t="75855" x="7102475" y="2289175"/>
          <p14:tracePt t="75862" x="7094538" y="2289175"/>
          <p14:tracePt t="75868" x="7077075" y="2289175"/>
          <p14:tracePt t="75877" x="7067550" y="2289175"/>
          <p14:tracePt t="75889" x="7059613" y="2289175"/>
          <p14:tracePt t="75895" x="7040563" y="2279650"/>
          <p14:tracePt t="75903" x="7023100" y="2279650"/>
          <p14:tracePt t="75910" x="7005638" y="2279650"/>
          <p14:tracePt t="75916" x="6997700" y="2279650"/>
          <p14:tracePt t="75923" x="6980238" y="2279650"/>
          <p14:tracePt t="75929" x="6961188" y="2279650"/>
          <p14:tracePt t="75944" x="6943725" y="2279650"/>
          <p14:tracePt t="75950" x="6926263" y="2279650"/>
          <p14:tracePt t="75957" x="6918325" y="2279650"/>
          <p14:tracePt t="75963" x="6899275" y="2279650"/>
          <p14:tracePt t="75970" x="6881813" y="2279650"/>
          <p14:tracePt t="75977" x="6864350" y="2279650"/>
          <p14:tracePt t="75984" x="6846888" y="2279650"/>
          <p14:tracePt t="75991" x="6819900" y="2279650"/>
          <p14:tracePt t="75997" x="6802438" y="2279650"/>
          <p14:tracePt t="76005" x="6767513" y="2279650"/>
          <p14:tracePt t="76011" x="6740525" y="2279650"/>
          <p14:tracePt t="76018" x="6705600" y="2279650"/>
          <p14:tracePt t="76027" x="6678613" y="2279650"/>
          <p14:tracePt t="76032" x="6661150" y="2279650"/>
          <p14:tracePt t="76039" x="6634163" y="2289175"/>
          <p14:tracePt t="76045" x="6616700" y="2289175"/>
          <p14:tracePt t="76052" x="6591300" y="2297113"/>
          <p14:tracePt t="76060" x="6573838" y="2297113"/>
          <p14:tracePt t="76066" x="6554788" y="2297113"/>
          <p14:tracePt t="76073" x="6537325" y="2306638"/>
          <p14:tracePt t="76079" x="6511925" y="2306638"/>
          <p14:tracePt t="76086" x="6492875" y="2316163"/>
          <p14:tracePt t="76093" x="6475413" y="2316163"/>
          <p14:tracePt t="76100" x="6457950" y="2333625"/>
          <p14:tracePt t="76107" x="6440488" y="2333625"/>
          <p14:tracePt t="76113" x="6423025" y="2341563"/>
          <p14:tracePt t="76120" x="6405563" y="2351088"/>
          <p14:tracePt t="76127" x="6388100" y="2359025"/>
          <p14:tracePt t="76134" x="6370638" y="2359025"/>
          <p14:tracePt t="76141" x="6334125" y="2368550"/>
          <p14:tracePt t="76148" x="6316663" y="2378075"/>
          <p14:tracePt t="76154" x="6299200" y="2386013"/>
          <p14:tracePt t="76161" x="6281738" y="2395538"/>
          <p14:tracePt t="76168" x="6264275" y="2403475"/>
          <p14:tracePt t="76177" x="6246813" y="2403475"/>
          <p14:tracePt t="76181" x="6227763" y="2413000"/>
          <p14:tracePt t="76189" x="6210300" y="2420938"/>
          <p14:tracePt t="76195" x="6192838" y="2430463"/>
          <p14:tracePt t="76202" x="6175375" y="2438400"/>
          <p14:tracePt t="76210" x="6157913" y="2457450"/>
          <p14:tracePt t="76216" x="6140450" y="2457450"/>
          <p14:tracePt t="76222" x="6122988" y="2465388"/>
          <p14:tracePt t="76229" x="6105525" y="2474913"/>
          <p14:tracePt t="76236" x="6086475" y="2482850"/>
          <p14:tracePt t="76243" x="6051550" y="2492375"/>
          <p14:tracePt t="76250" x="6051550" y="2500313"/>
          <p14:tracePt t="76256" x="6034088" y="2500313"/>
          <p14:tracePt t="76263" x="6016625" y="2509838"/>
          <p14:tracePt t="76270" x="5999163" y="2519363"/>
          <p14:tracePt t="76277" x="5981700" y="2527300"/>
          <p14:tracePt t="76284" x="5964238" y="2527300"/>
          <p14:tracePt t="76291" x="5945188" y="2536825"/>
          <p14:tracePt t="76297" x="5937250" y="2544763"/>
          <p14:tracePt t="76304" x="5919788" y="2554288"/>
          <p14:tracePt t="76311" x="5892800" y="2554288"/>
          <p14:tracePt t="76318" x="5875338" y="2562225"/>
          <p14:tracePt t="76325" x="5857875" y="2571750"/>
          <p14:tracePt t="76331" x="5840413" y="2581275"/>
          <p14:tracePt t="76338" x="5803900" y="2589213"/>
          <p14:tracePt t="76345" x="5786438" y="2598738"/>
          <p14:tracePt t="76352" x="5761038" y="2606675"/>
          <p14:tracePt t="76360" x="5741988" y="2606675"/>
          <p14:tracePt t="76365" x="5724525" y="2616200"/>
          <p14:tracePt t="76372" x="5707063" y="2624138"/>
          <p14:tracePt t="76379" x="5689600" y="2624138"/>
          <p14:tracePt t="76386" x="5672138" y="2633663"/>
          <p14:tracePt t="76392" x="5662613" y="2643188"/>
          <p14:tracePt t="76400" x="5654675" y="2643188"/>
          <p14:tracePt t="76406" x="5637213" y="2651125"/>
          <p14:tracePt t="76427" x="5627688" y="2660650"/>
          <p14:tracePt t="76434" x="5618163" y="2660650"/>
          <p14:tracePt t="76441" x="5610225" y="2668588"/>
          <p14:tracePt t="76447" x="5600700" y="2668588"/>
          <p14:tracePt t="76454" x="5592763" y="2678113"/>
          <p14:tracePt t="76461" x="5583238" y="2678113"/>
          <p14:tracePt t="76468" x="5583238" y="2686050"/>
          <p14:tracePt t="76477" x="5575300" y="2695575"/>
          <p14:tracePt t="76488" x="5565775" y="2705100"/>
          <p14:tracePt t="76495" x="5557838" y="2713038"/>
          <p14:tracePt t="76501" x="5548313" y="2722563"/>
          <p14:tracePt t="76510" x="5538788" y="2730500"/>
          <p14:tracePt t="76515" x="5530850" y="2730500"/>
          <p14:tracePt t="76529" x="5521325" y="2740025"/>
          <p14:tracePt t="76536" x="5513388" y="2747963"/>
          <p14:tracePt t="76543" x="5513388" y="2757488"/>
          <p14:tracePt t="76549" x="5503863" y="2765425"/>
          <p14:tracePt t="76556" x="5495925" y="2774950"/>
          <p14:tracePt t="76563" x="5486400" y="2784475"/>
          <p14:tracePt t="76577" x="5476875" y="2784475"/>
          <p14:tracePt t="76583" x="5476875" y="2792413"/>
          <p14:tracePt t="76591" x="5476875" y="2801938"/>
          <p14:tracePt t="76597" x="5476875" y="2809875"/>
          <p14:tracePt t="76604" x="5468938" y="2819400"/>
          <p14:tracePt t="76617" x="5468938" y="2827338"/>
          <p14:tracePt t="76626" x="5459413" y="2827338"/>
          <p14:tracePt t="76638" x="5451475" y="2836863"/>
          <p14:tracePt t="76672" x="5451475" y="2846388"/>
          <p14:tracePt t="76713" x="5451475" y="2854325"/>
          <p14:tracePt t="76726" x="5451475" y="2863850"/>
          <p14:tracePt t="76747" x="5451475" y="2871788"/>
          <p14:tracePt t="76754" x="5451475" y="2881313"/>
          <p14:tracePt t="76760" x="5451475" y="2889250"/>
          <p14:tracePt t="76767" x="5451475" y="2898775"/>
          <p14:tracePt t="76776" x="5451475" y="2916238"/>
          <p14:tracePt t="76781" x="5459413" y="2933700"/>
          <p14:tracePt t="76788" x="5459413" y="2951163"/>
          <p14:tracePt t="76794" x="5468938" y="2960688"/>
          <p14:tracePt t="76801" x="5476875" y="2978150"/>
          <p14:tracePt t="76809" x="5486400" y="3005138"/>
          <p14:tracePt t="76815" x="5495925" y="3022600"/>
          <p14:tracePt t="76821" x="5503863" y="3040063"/>
          <p14:tracePt t="76828" x="5513388" y="3057525"/>
          <p14:tracePt t="76835" x="5513388" y="3074988"/>
          <p14:tracePt t="76842" x="5521325" y="3092450"/>
          <p14:tracePt t="76849" x="5530850" y="3111500"/>
          <p14:tracePt t="76856" x="5530850" y="3128963"/>
          <p14:tracePt t="76862" x="5538788" y="3136900"/>
          <p14:tracePt t="76869" x="5548313" y="3154363"/>
          <p14:tracePt t="76877" x="5557838" y="3173413"/>
          <p14:tracePt t="76883" x="5565775" y="3190875"/>
          <p14:tracePt t="76890" x="5583238" y="3208338"/>
          <p14:tracePt t="76896" x="5592763" y="3225800"/>
          <p14:tracePt t="76903" x="5600700" y="3243263"/>
          <p14:tracePt t="76910" x="5618163" y="3270250"/>
          <p14:tracePt t="76917" x="5637213" y="3287713"/>
          <p14:tracePt t="76924" x="5645150" y="3305175"/>
          <p14:tracePt t="76930" x="5672138" y="3322638"/>
          <p14:tracePt t="76938" x="5689600" y="3332163"/>
          <p14:tracePt t="76944" x="5699125" y="3349625"/>
          <p14:tracePt t="76951" x="5716588" y="3357563"/>
          <p14:tracePt t="76959" x="5734050" y="3376613"/>
          <p14:tracePt t="76965" x="5741988" y="3384550"/>
          <p14:tracePt t="76971" x="5751513" y="3394075"/>
          <p14:tracePt t="76978" x="5778500" y="3402013"/>
          <p14:tracePt t="76985" x="5786438" y="3402013"/>
          <p14:tracePt t="76993" x="5821363" y="3402013"/>
          <p14:tracePt t="76999" x="5840413" y="3411538"/>
          <p14:tracePt t="77005" x="5857875" y="3411538"/>
          <p14:tracePt t="77012" x="5883275" y="3419475"/>
          <p14:tracePt t="77019" x="5902325" y="3419475"/>
          <p14:tracePt t="77026" x="5937250" y="3429000"/>
          <p14:tracePt t="77033" x="5972175" y="3429000"/>
          <p14:tracePt t="77040" x="6007100" y="3429000"/>
          <p14:tracePt t="77046" x="6051550" y="3429000"/>
          <p14:tracePt t="77053" x="6086475" y="3429000"/>
          <p14:tracePt t="77060" x="6113463" y="3429000"/>
          <p14:tracePt t="77067" x="6148388" y="3429000"/>
          <p14:tracePt t="77076" x="6184900" y="3429000"/>
          <p14:tracePt t="77080" x="6219825" y="3429000"/>
          <p14:tracePt t="77087" x="6264275" y="3429000"/>
          <p14:tracePt t="77094" x="6308725" y="3429000"/>
          <p14:tracePt t="77101" x="6370638" y="3419475"/>
          <p14:tracePt t="77109" x="6413500" y="3411538"/>
          <p14:tracePt t="77114" x="6467475" y="3411538"/>
          <p14:tracePt t="77121" x="6529388" y="3394075"/>
          <p14:tracePt t="77128" x="6564313" y="3384550"/>
          <p14:tracePt t="77135" x="6626225" y="3376613"/>
          <p14:tracePt t="77143" x="6688138" y="3349625"/>
          <p14:tracePt t="77149" x="6740525" y="3340100"/>
          <p14:tracePt t="77155" x="6794500" y="3340100"/>
          <p14:tracePt t="77162" x="6837363" y="3332163"/>
          <p14:tracePt t="77169" x="6881813" y="3322638"/>
          <p14:tracePt t="77176" x="6908800" y="3322638"/>
          <p14:tracePt t="77182" x="6935788" y="3305175"/>
          <p14:tracePt t="77189" x="6961188" y="3295650"/>
          <p14:tracePt t="77196" x="6997700" y="3287713"/>
          <p14:tracePt t="77203" x="7023100" y="3278188"/>
          <p14:tracePt t="77211" x="7050088" y="3270250"/>
          <p14:tracePt t="77217" x="7067550" y="3260725"/>
          <p14:tracePt t="77225" x="7112000" y="3260725"/>
          <p14:tracePt t="77230" x="7129463" y="3252788"/>
          <p14:tracePt t="77237" x="7156450" y="3243263"/>
          <p14:tracePt t="77244" x="7183438" y="3235325"/>
          <p14:tracePt t="77251" x="7218363" y="3235325"/>
          <p14:tracePt t="77258" x="7243763" y="3225800"/>
          <p14:tracePt t="77264" x="7262813" y="3225800"/>
          <p14:tracePt t="77271" x="7280275" y="3216275"/>
          <p14:tracePt t="77278" x="7288213" y="3208338"/>
          <p14:tracePt t="77285" x="7297738" y="3208338"/>
          <p14:tracePt t="77292" x="7305675" y="3208338"/>
          <p14:tracePt t="77298" x="7315200" y="3198813"/>
          <p14:tracePt t="77305" x="7332663" y="3190875"/>
          <p14:tracePt t="77312" x="7350125" y="3190875"/>
          <p14:tracePt t="77319" x="7359650" y="3181350"/>
          <p14:tracePt t="77326" x="7377113" y="3181350"/>
          <p14:tracePt t="77332" x="7394575" y="3173413"/>
          <p14:tracePt t="77340" x="7404100" y="3163888"/>
          <p14:tracePt t="77346" x="7421563" y="3154363"/>
          <p14:tracePt t="77353" x="7439025" y="3146425"/>
          <p14:tracePt t="77374" x="7456488" y="3146425"/>
          <p14:tracePt t="77380" x="7466013" y="3136900"/>
          <p14:tracePt t="77387" x="7473950" y="3128963"/>
          <p14:tracePt t="77394" x="7491413" y="3119438"/>
          <p14:tracePt t="77400" x="7500938" y="3111500"/>
          <p14:tracePt t="77409" x="7508875" y="3101975"/>
          <p14:tracePt t="77414" x="7508875" y="3092450"/>
          <p14:tracePt t="77421" x="7527925" y="3092450"/>
          <p14:tracePt t="77428" x="7535863" y="3084513"/>
          <p14:tracePt t="77434" x="7545388" y="3084513"/>
          <p14:tracePt t="77442" x="7553325" y="3074988"/>
          <p14:tracePt t="77449" x="7570788" y="3067050"/>
          <p14:tracePt t="77455" x="7589838" y="3057525"/>
          <p14:tracePt t="77462" x="7597775" y="3057525"/>
          <p14:tracePt t="77469" x="7597775" y="3049588"/>
          <p14:tracePt t="77476" x="7615238" y="3040063"/>
          <p14:tracePt t="77482" x="7624763" y="3030538"/>
          <p14:tracePt t="77489" x="7642225" y="3022600"/>
          <p14:tracePt t="77496" x="7650163" y="3013075"/>
          <p14:tracePt t="77503" x="7669213" y="2995613"/>
          <p14:tracePt t="77510" x="7677150" y="2995613"/>
          <p14:tracePt t="77516" x="7677150" y="2987675"/>
          <p14:tracePt t="77523" x="7686675" y="2978150"/>
          <p14:tracePt t="77530" x="7704138" y="2970213"/>
          <p14:tracePt t="77537" x="7712075" y="2970213"/>
          <p14:tracePt t="77544" x="7721600" y="2960688"/>
          <p14:tracePt t="77550" x="7731125" y="2951163"/>
          <p14:tracePt t="77559" x="7748588" y="2951163"/>
          <p14:tracePt t="77564" x="7748588" y="2943225"/>
          <p14:tracePt t="77570" x="7756525" y="2925763"/>
          <p14:tracePt t="77584" x="7766050" y="2916238"/>
          <p14:tracePt t="77592" x="7773988" y="2908300"/>
          <p14:tracePt t="77598" x="7783513" y="2898775"/>
          <p14:tracePt t="77605" x="7800975" y="2881313"/>
          <p14:tracePt t="77611" x="7818438" y="2871788"/>
          <p14:tracePt t="77618" x="7827963" y="2854325"/>
          <p14:tracePt t="77626" x="7835900" y="2836863"/>
          <p14:tracePt t="77632" x="7845425" y="2827338"/>
          <p14:tracePt t="77639" x="7862888" y="2809875"/>
          <p14:tracePt t="77645" x="7872413" y="2801938"/>
          <p14:tracePt t="77659" x="7872413" y="2792413"/>
          <p14:tracePt t="77666" x="7880350" y="2792413"/>
          <p14:tracePt t="77674" x="7889875" y="2784475"/>
          <p14:tracePt t="77680" x="7897813" y="2774950"/>
          <p14:tracePt t="77686" x="7897813" y="2765425"/>
          <p14:tracePt t="77693" x="7907338" y="2757488"/>
          <p14:tracePt t="77700" x="7907338" y="2747963"/>
          <p14:tracePt t="77708" x="7915275" y="2747963"/>
          <p14:tracePt t="77721" x="7915275" y="2740025"/>
          <p14:tracePt t="77727" x="7924800" y="2730500"/>
          <p14:tracePt t="77734" x="7924800" y="2722563"/>
          <p14:tracePt t="77742" x="7924800" y="2713038"/>
          <p14:tracePt t="77748" x="7924800" y="2705100"/>
          <p14:tracePt t="77755" x="7934325" y="2695575"/>
          <p14:tracePt t="77768" x="7934325" y="2686050"/>
          <p14:tracePt t="77776" x="7942263" y="2686050"/>
          <p14:tracePt t="77782" x="7942263" y="2678113"/>
          <p14:tracePt t="77788" x="7942263" y="2668588"/>
          <p14:tracePt t="77795" x="7942263" y="2660650"/>
          <p14:tracePt t="77802" x="7942263" y="2651125"/>
          <p14:tracePt t="77809" x="7942263" y="2643188"/>
          <p14:tracePt t="77829" x="7942263" y="2633663"/>
          <p14:tracePt t="77836" x="7942263" y="2624138"/>
          <p14:tracePt t="77843" x="7942263" y="2616200"/>
          <p14:tracePt t="77850" x="7942263" y="2606675"/>
          <p14:tracePt t="77858" x="7942263" y="2598738"/>
          <p14:tracePt t="77877" x="7942263" y="2589213"/>
          <p14:tracePt t="77884" x="7942263" y="2581275"/>
          <p14:tracePt t="77892" x="7942263" y="2571750"/>
          <p14:tracePt t="77898" x="7942263" y="2562225"/>
          <p14:tracePt t="77904" x="7942263" y="2554288"/>
          <p14:tracePt t="77918" x="7942263" y="2544763"/>
          <p14:tracePt t="77931" x="7942263" y="2536825"/>
          <p14:tracePt t="77938" x="7934325" y="2527300"/>
          <p14:tracePt t="77952" x="7934325" y="2519363"/>
          <p14:tracePt t="77966" x="7934325" y="2509838"/>
          <p14:tracePt t="77991" x="7934325" y="2500313"/>
          <p14:tracePt t="77994" x="7934325" y="2492375"/>
          <p14:tracePt t="78020" x="7924800" y="2492375"/>
          <p14:tracePt t="78027" x="7924800" y="2482850"/>
          <p14:tracePt t="78042" x="7915275" y="2474913"/>
          <p14:tracePt t="78054" x="7907338" y="2474913"/>
          <p14:tracePt t="78061" x="7907338" y="2465388"/>
          <p14:tracePt t="78068" x="7897813" y="2465388"/>
          <p14:tracePt t="78075" x="7897813" y="2457450"/>
          <p14:tracePt t="78088" x="7889875" y="2447925"/>
          <p14:tracePt t="78102" x="7880350" y="2438400"/>
          <p14:tracePt t="78129" x="7880350" y="2430463"/>
          <p14:tracePt t="78136" x="7872413" y="2430463"/>
          <p14:tracePt t="78143" x="7872413" y="2420938"/>
          <p14:tracePt t="78149" x="7862888" y="2413000"/>
          <p14:tracePt t="78157" x="7853363" y="2413000"/>
          <p14:tracePt t="78163" x="7845425" y="2413000"/>
          <p14:tracePt t="78170" x="7835900" y="2403475"/>
          <p14:tracePt t="78183" x="7827963" y="2395538"/>
          <p14:tracePt t="78197" x="7827963" y="2386013"/>
          <p14:tracePt t="78211" x="7818438" y="2386013"/>
          <p14:tracePt t="78231" x="7810500" y="2378075"/>
          <p14:tracePt t="78238" x="7800975" y="2378075"/>
          <p14:tracePt t="78245" x="7793038" y="2368550"/>
          <p14:tracePt t="78252" x="7783513" y="2368550"/>
          <p14:tracePt t="78259" x="7773988" y="2368550"/>
          <p14:tracePt t="78265" x="7773988" y="2359025"/>
          <p14:tracePt t="78279" x="7756525" y="2351088"/>
          <p14:tracePt t="78286" x="7748588" y="2351088"/>
          <p14:tracePt t="78293" x="7739063" y="2341563"/>
          <p14:tracePt t="78299" x="7731125" y="2341563"/>
          <p14:tracePt t="78308" x="7712075" y="2341563"/>
          <p14:tracePt t="78313" x="7712075" y="2333625"/>
          <p14:tracePt t="78320" x="7704138" y="2333625"/>
          <p14:tracePt t="78326" x="7686675" y="2324100"/>
          <p14:tracePt t="78333" x="7677150" y="2324100"/>
          <p14:tracePt t="78342" x="7669213" y="2324100"/>
          <p14:tracePt t="78347" x="7659688" y="2324100"/>
          <p14:tracePt t="78354" x="7642225" y="2324100"/>
          <p14:tracePt t="78367" x="7632700" y="2324100"/>
          <p14:tracePt t="78375" x="7624763" y="2324100"/>
          <p14:tracePt t="78381" x="7615238" y="2316163"/>
          <p14:tracePt t="78388" x="7607300" y="2316163"/>
          <p14:tracePt t="78395" x="7597775" y="2316163"/>
          <p14:tracePt t="78401" x="7580313" y="2306638"/>
          <p14:tracePt t="78415" x="7562850" y="2306638"/>
          <p14:tracePt t="78423" x="7535863" y="2306638"/>
          <p14:tracePt t="78429" x="7518400" y="2306638"/>
          <p14:tracePt t="78436" x="7500938" y="2306638"/>
          <p14:tracePt t="78442" x="7491413" y="2306638"/>
          <p14:tracePt t="78449" x="7473950" y="2306638"/>
          <p14:tracePt t="78457" x="7466013" y="2306638"/>
          <p14:tracePt t="78463" x="7446963" y="2306638"/>
          <p14:tracePt t="78476" x="7429500" y="2306638"/>
          <p14:tracePt t="78483" x="7421563" y="2306638"/>
          <p14:tracePt t="78492" x="7404100" y="2306638"/>
          <p14:tracePt t="78497" x="7386638" y="2306638"/>
          <p14:tracePt t="78503" x="7377113" y="2306638"/>
          <p14:tracePt t="78510" x="7359650" y="2306638"/>
          <p14:tracePt t="78517" x="7350125" y="2306638"/>
          <p14:tracePt t="78525" x="7332663" y="2306638"/>
          <p14:tracePt t="78531" x="7324725" y="2306638"/>
          <p14:tracePt t="78538" x="7305675" y="2306638"/>
          <p14:tracePt t="78544" x="7288213" y="2306638"/>
          <p14:tracePt t="78551" x="7270750" y="2306638"/>
          <p14:tracePt t="78558" x="7262813" y="2306638"/>
          <p14:tracePt t="78565" x="7243763" y="2306638"/>
          <p14:tracePt t="78572" x="7235825" y="2306638"/>
          <p14:tracePt t="78578" x="7218363" y="2306638"/>
          <p14:tracePt t="78585" x="7208838" y="2306638"/>
          <p14:tracePt t="78592" x="7183438" y="2306638"/>
          <p14:tracePt t="78599" x="7156450" y="2306638"/>
          <p14:tracePt t="78608" x="7138988" y="2306638"/>
          <p14:tracePt t="78613" x="7102475" y="2306638"/>
          <p14:tracePt t="78619" x="7085013" y="2316163"/>
          <p14:tracePt t="78626" x="7059613" y="2316163"/>
          <p14:tracePt t="78633" x="7023100" y="2316163"/>
          <p14:tracePt t="78642" x="6988175" y="2324100"/>
          <p14:tracePt t="78647" x="6953250" y="2324100"/>
          <p14:tracePt t="78654" x="6926263" y="2333625"/>
          <p14:tracePt t="78660" x="6881813" y="2341563"/>
          <p14:tracePt t="78667" x="6856413" y="2351088"/>
          <p14:tracePt t="78675" x="6819900" y="2359025"/>
          <p14:tracePt t="78681" x="6794500" y="2378075"/>
          <p14:tracePt t="78687" x="6767513" y="2386013"/>
          <p14:tracePt t="78694" x="6740525" y="2395538"/>
          <p14:tracePt t="78701" x="6705600" y="2403475"/>
          <p14:tracePt t="78708" x="6678613" y="2413000"/>
          <p14:tracePt t="78715" x="6653213" y="2420938"/>
          <p14:tracePt t="78722" x="6616700" y="2430463"/>
          <p14:tracePt t="78728" x="6599238" y="2430463"/>
          <p14:tracePt t="78735" x="6573838" y="2438400"/>
          <p14:tracePt t="78743" x="6546850" y="2447925"/>
          <p14:tracePt t="78749" x="6529388" y="2457450"/>
          <p14:tracePt t="78757" x="6492875" y="2465388"/>
          <p14:tracePt t="78762" x="6467475" y="2482850"/>
          <p14:tracePt t="78769" x="6440488" y="2482850"/>
          <p14:tracePt t="78776" x="6423025" y="2492375"/>
          <p14:tracePt t="78783" x="6396038" y="2500313"/>
          <p14:tracePt t="78791" x="6361113" y="2509838"/>
          <p14:tracePt t="78796" x="6334125" y="2519363"/>
          <p14:tracePt t="78803" x="6308725" y="2527300"/>
          <p14:tracePt t="78810" x="6272213" y="2536825"/>
          <p14:tracePt t="78817" x="6264275" y="2536825"/>
          <p14:tracePt t="78824" x="6227763" y="2544763"/>
          <p14:tracePt t="78831" x="6210300" y="2554288"/>
          <p14:tracePt t="78837" x="6192838" y="2562225"/>
          <p14:tracePt t="78844" x="6167438" y="2571750"/>
          <p14:tracePt t="78851" x="6148388" y="2581275"/>
          <p14:tracePt t="78858" x="6130925" y="2589213"/>
          <p14:tracePt t="78865" x="6113463" y="2598738"/>
          <p14:tracePt t="78871" x="6096000" y="2606675"/>
          <p14:tracePt t="78878" x="6086475" y="2616200"/>
          <p14:tracePt t="78885" x="6069013" y="2624138"/>
          <p14:tracePt t="78892" x="6051550" y="2633663"/>
          <p14:tracePt t="78898" x="6043613" y="2643188"/>
          <p14:tracePt t="78906" x="6024563" y="2651125"/>
          <p14:tracePt t="78912" x="6007100" y="2660650"/>
          <p14:tracePt t="78919" x="5999163" y="2668588"/>
          <p14:tracePt t="78926" x="5989638" y="2678113"/>
          <p14:tracePt t="78941" x="5981700" y="2686050"/>
          <p14:tracePt t="78946" x="5972175" y="2686050"/>
          <p14:tracePt t="78953" x="5964238" y="2686050"/>
          <p14:tracePt t="78960" x="5954713" y="2686050"/>
          <p14:tracePt t="78967" x="5945188" y="2695575"/>
          <p14:tracePt t="78974" x="5937250" y="2695575"/>
          <p14:tracePt t="78980" x="5937250" y="2705100"/>
          <p14:tracePt t="78994" x="5927725" y="2713038"/>
          <p14:tracePt t="79001" x="5919788" y="2713038"/>
          <p14:tracePt t="79009" x="5919788" y="2722563"/>
          <p14:tracePt t="79014" x="5910263" y="2722563"/>
          <p14:tracePt t="79028" x="5902325" y="2730500"/>
          <p14:tracePt t="79042" x="5892800" y="2740025"/>
          <p14:tracePt t="79062" x="5883275" y="2740025"/>
          <p14:tracePt t="79082" x="5883275" y="2747963"/>
          <p14:tracePt t="79116" x="5883275" y="2757488"/>
          <p14:tracePt t="79130" x="5883275" y="2765425"/>
          <p14:tracePt t="79158" x="5883275" y="2774950"/>
          <p14:tracePt t="79178" x="5883275" y="2784475"/>
          <p14:tracePt t="79206" x="5883275" y="2792413"/>
          <p14:tracePt t="79341" x="5883275" y="2801938"/>
          <p14:tracePt t="79362" x="5883275" y="2809875"/>
          <p14:tracePt t="79375" x="5883275" y="2819400"/>
          <p14:tracePt t="79382" x="5883275" y="2827338"/>
          <p14:tracePt t="79396" x="5883275" y="2836863"/>
          <p14:tracePt t="79402" x="5892800" y="2846388"/>
          <p14:tracePt t="79416" x="5902325" y="2854325"/>
          <p14:tracePt t="79424" x="5902325" y="2863850"/>
          <p14:tracePt t="79430" x="5910263" y="2863850"/>
          <p14:tracePt t="79437" x="5910263" y="2881313"/>
          <p14:tracePt t="79443" x="5919788" y="2898775"/>
          <p14:tracePt t="79450" x="5927725" y="2916238"/>
          <p14:tracePt t="79457" x="5937250" y="2933700"/>
          <p14:tracePt t="79464" x="5954713" y="2951163"/>
          <p14:tracePt t="79471" x="5964238" y="2970213"/>
          <p14:tracePt t="79477" x="5972175" y="2987675"/>
          <p14:tracePt t="79484" x="5981700" y="2995613"/>
          <p14:tracePt t="79491" x="5999163" y="3013075"/>
          <p14:tracePt t="79498" x="6007100" y="3030538"/>
          <p14:tracePt t="79505" x="6016625" y="3040063"/>
          <p14:tracePt t="79511" x="6034088" y="3040063"/>
          <p14:tracePt t="79519" x="6043613" y="3057525"/>
          <p14:tracePt t="79525" x="6043613" y="3067050"/>
          <p14:tracePt t="79532" x="6051550" y="3074988"/>
          <p14:tracePt t="79541" x="6069013" y="3092450"/>
          <p14:tracePt t="79545" x="6078538" y="3092450"/>
          <p14:tracePt t="79552" x="6096000" y="3101975"/>
          <p14:tracePt t="79559" x="6113463" y="3111500"/>
          <p14:tracePt t="79566" x="6122988" y="3128963"/>
          <p14:tracePt t="79574" x="6148388" y="3128963"/>
          <p14:tracePt t="79580" x="6167438" y="3154363"/>
          <p14:tracePt t="79586" x="6210300" y="3163888"/>
          <p14:tracePt t="79593" x="6227763" y="3181350"/>
          <p14:tracePt t="79600" x="6254750" y="3181350"/>
          <p14:tracePt t="79607" x="6289675" y="3198813"/>
          <p14:tracePt t="79614" x="6316663" y="3208338"/>
          <p14:tracePt t="79621" x="6351588" y="3208338"/>
          <p14:tracePt t="79627" x="6388100" y="3216275"/>
          <p14:tracePt t="79634" x="6413500" y="3216275"/>
          <p14:tracePt t="79642" x="6440488" y="3216275"/>
          <p14:tracePt t="79648" x="6484938" y="3225800"/>
          <p14:tracePt t="79655" x="6502400" y="3225800"/>
          <p14:tracePt t="79661" x="6529388" y="3225800"/>
          <p14:tracePt t="79668" x="6554788" y="3225800"/>
          <p14:tracePt t="79675" x="6599238" y="3225800"/>
          <p14:tracePt t="79682" x="6626225" y="3225800"/>
          <p14:tracePt t="79689" x="6653213" y="3225800"/>
          <p14:tracePt t="79696" x="6678613" y="3225800"/>
          <p14:tracePt t="79703" x="6705600" y="3225800"/>
          <p14:tracePt t="79709" x="6740525" y="3225800"/>
          <p14:tracePt t="79716" x="6767513" y="3225800"/>
          <p14:tracePt t="79723" x="6794500" y="3225800"/>
          <p14:tracePt t="79730" x="6819900" y="3225800"/>
          <p14:tracePt t="79736" x="6837363" y="3225800"/>
          <p14:tracePt t="79743" x="6881813" y="3225800"/>
          <p14:tracePt t="79750" x="6899275" y="3225800"/>
          <p14:tracePt t="79757" x="6926263" y="3225800"/>
          <p14:tracePt t="79763" x="6953250" y="3225800"/>
          <p14:tracePt t="79770" x="6980238" y="3216275"/>
          <p14:tracePt t="79777" x="7015163" y="3216275"/>
          <p14:tracePt t="79784" x="7032625" y="3208338"/>
          <p14:tracePt t="79791" x="7059613" y="3208338"/>
          <p14:tracePt t="79798" x="7077075" y="3208338"/>
          <p14:tracePt t="79804" x="7094538" y="3198813"/>
          <p14:tracePt t="79811" x="7112000" y="3198813"/>
          <p14:tracePt t="79818" x="7138988" y="3190875"/>
          <p14:tracePt t="79825" x="7156450" y="3181350"/>
          <p14:tracePt t="79831" x="7183438" y="3173413"/>
          <p14:tracePt t="79840" x="7200900" y="3173413"/>
          <p14:tracePt t="79845" x="7235825" y="3163888"/>
          <p14:tracePt t="79852" x="7253288" y="3154363"/>
          <p14:tracePt t="79859" x="7280275" y="3146425"/>
          <p14:tracePt t="79866" x="7305675" y="3136900"/>
          <p14:tracePt t="79873" x="7350125" y="3128963"/>
          <p14:tracePt t="79879" x="7377113" y="3111500"/>
          <p14:tracePt t="79886" x="7404100" y="3111500"/>
          <p14:tracePt t="79893" x="7446963" y="3101975"/>
          <p14:tracePt t="79900" x="7473950" y="3092450"/>
          <p14:tracePt t="79907" x="7500938" y="3084513"/>
          <p14:tracePt t="79913" x="7535863" y="3084513"/>
          <p14:tracePt t="79920" x="7562850" y="3074988"/>
          <p14:tracePt t="79927" x="7589838" y="3074988"/>
          <p14:tracePt t="79934" x="7615238" y="3067050"/>
          <p14:tracePt t="79941" x="7642225" y="3057525"/>
          <p14:tracePt t="79947" x="7669213" y="3057525"/>
          <p14:tracePt t="79955" x="7694613" y="3049588"/>
          <p14:tracePt t="79961" x="7712075" y="3049588"/>
          <p14:tracePt t="79968" x="7731125" y="3040063"/>
          <p14:tracePt t="79975" x="7756525" y="3040063"/>
          <p14:tracePt t="79981" x="7783513" y="3030538"/>
          <p14:tracePt t="79989" x="7810500" y="3022600"/>
          <p14:tracePt t="79995" x="7835900" y="3022600"/>
          <p14:tracePt t="80002" x="7853363" y="2995613"/>
          <p14:tracePt t="80008" x="7880350" y="2987675"/>
          <p14:tracePt t="80016" x="7897813" y="2978150"/>
          <p14:tracePt t="80024" x="7915275" y="2970213"/>
          <p14:tracePt t="80029" x="7934325" y="2960688"/>
          <p14:tracePt t="80036" x="7951788" y="2943225"/>
          <p14:tracePt t="80043" x="7959725" y="2933700"/>
          <p14:tracePt t="80049" x="7969250" y="2925763"/>
          <p14:tracePt t="80057" x="7986713" y="2916238"/>
          <p14:tracePt t="80063" x="7996238" y="2908300"/>
          <p14:tracePt t="80070" x="8004175" y="2889250"/>
          <p14:tracePt t="80077" x="8021638" y="2871788"/>
          <p14:tracePt t="80084" x="8021638" y="2863850"/>
          <p14:tracePt t="80090" x="8031163" y="2846388"/>
          <p14:tracePt t="80097" x="8039100" y="2827338"/>
          <p14:tracePt t="80105" x="8048625" y="2819400"/>
          <p14:tracePt t="80111" x="8048625" y="2801938"/>
          <p14:tracePt t="80117" x="8056563" y="2792413"/>
          <p14:tracePt t="80125" x="8056563" y="2784475"/>
          <p14:tracePt t="80131" x="8066088" y="2784475"/>
          <p14:tracePt t="80139" x="8066088" y="2765425"/>
          <p14:tracePt t="80145" x="8066088" y="2757488"/>
          <p14:tracePt t="80152" x="8066088" y="2747963"/>
          <p14:tracePt t="80158" x="8066088" y="2730500"/>
          <p14:tracePt t="80165" x="8066088" y="2722563"/>
          <p14:tracePt t="80174" x="8066088" y="2713038"/>
          <p14:tracePt t="80179" x="8066088" y="2695575"/>
          <p14:tracePt t="80186" x="8066088" y="2686050"/>
          <p14:tracePt t="80192" x="8066088" y="2668588"/>
          <p14:tracePt t="80199" x="8056563" y="2651125"/>
          <p14:tracePt t="80207" x="8056563" y="2643188"/>
          <p14:tracePt t="80213" x="8056563" y="2624138"/>
          <p14:tracePt t="80220" x="8048625" y="2606675"/>
          <p14:tracePt t="80226" x="8048625" y="2589213"/>
          <p14:tracePt t="80233" x="8039100" y="2589213"/>
          <p14:tracePt t="80240" x="8031163" y="2571750"/>
          <p14:tracePt t="80247" x="8021638" y="2554288"/>
          <p14:tracePt t="80254" x="8013700" y="2544763"/>
          <p14:tracePt t="80260" x="7996238" y="2527300"/>
          <p14:tracePt t="80267" x="7986713" y="2519363"/>
          <p14:tracePt t="80275" x="7977188" y="2509838"/>
          <p14:tracePt t="80281" x="7959725" y="2500313"/>
          <p14:tracePt t="80290" x="7959725" y="2492375"/>
          <p14:tracePt t="80295" x="7959725" y="2482850"/>
          <p14:tracePt t="80301" x="7951788" y="2482850"/>
          <p14:tracePt t="80308" x="7942263" y="2482850"/>
          <p14:tracePt t="80315" x="7924800" y="2482850"/>
          <p14:tracePt t="80324" x="7915275" y="2474913"/>
          <p14:tracePt t="80329" x="7907338" y="2465388"/>
          <p14:tracePt t="80342" x="7880350" y="2457450"/>
          <p14:tracePt t="80349" x="7862888" y="2447925"/>
          <p14:tracePt t="80357" x="7827963" y="2438400"/>
          <p14:tracePt t="80363" x="7800975" y="2420938"/>
          <p14:tracePt t="80370" x="7773988" y="2403475"/>
          <p14:tracePt t="80376" x="7739063" y="2395538"/>
          <p14:tracePt t="80383" x="7712075" y="2386013"/>
          <p14:tracePt t="80389" x="7694613" y="2378075"/>
          <p14:tracePt t="80397" x="7677150" y="2378075"/>
          <p14:tracePt t="80404" x="7650163" y="2368550"/>
          <p14:tracePt t="80410" x="7632700" y="2359025"/>
          <p14:tracePt t="80417" x="7615238" y="2359025"/>
          <p14:tracePt t="80424" x="7580313" y="2351088"/>
          <p14:tracePt t="80431" x="7570788" y="2351088"/>
          <p14:tracePt t="80439" x="7535863" y="2351088"/>
          <p14:tracePt t="80444" x="7518400" y="2351088"/>
          <p14:tracePt t="80451" x="7500938" y="2351088"/>
          <p14:tracePt t="80458" x="7473950" y="2351088"/>
          <p14:tracePt t="80465" x="7456488" y="2351088"/>
          <p14:tracePt t="80473" x="7429500" y="2351088"/>
          <p14:tracePt t="80479" x="7404100" y="2351088"/>
          <p14:tracePt t="80486" x="7377113" y="2351088"/>
          <p14:tracePt t="80492" x="7350125" y="2351088"/>
          <p14:tracePt t="80499" x="7315200" y="2351088"/>
          <p14:tracePt t="80506" x="7288213" y="2351088"/>
          <p14:tracePt t="80512" x="7253288" y="2351088"/>
          <p14:tracePt t="80519" x="7218363" y="2351088"/>
          <p14:tracePt t="80526" x="7191375" y="2351088"/>
          <p14:tracePt t="80533" x="7156450" y="2351088"/>
          <p14:tracePt t="80540" x="7129463" y="2351088"/>
          <p14:tracePt t="80547" x="7085013" y="2351088"/>
          <p14:tracePt t="80554" x="7059613" y="2351088"/>
          <p14:tracePt t="80560" x="7015163" y="2351088"/>
          <p14:tracePt t="80567" x="6980238" y="2351088"/>
          <p14:tracePt t="80574" x="6935788" y="2351088"/>
          <p14:tracePt t="80581" x="6899275" y="2351088"/>
          <p14:tracePt t="80588" x="6856413" y="2351088"/>
          <p14:tracePt t="80594" x="6829425" y="2351088"/>
          <p14:tracePt t="80601" x="6794500" y="2351088"/>
          <p14:tracePt t="80608" x="6767513" y="2351088"/>
          <p14:tracePt t="80615" x="6723063" y="2351088"/>
          <p14:tracePt t="80623" x="6696075" y="2351088"/>
          <p14:tracePt t="80628" x="6653213" y="2351088"/>
          <p14:tracePt t="80635" x="6626225" y="2351088"/>
          <p14:tracePt t="80642" x="6599238" y="2351088"/>
          <p14:tracePt t="80649" x="6573838" y="2351088"/>
          <p14:tracePt t="80656" x="6554788" y="2351088"/>
          <p14:tracePt t="80662" x="6529388" y="2351088"/>
          <p14:tracePt t="80669" x="6511925" y="2351088"/>
          <p14:tracePt t="80676" x="6475413" y="2351088"/>
          <p14:tracePt t="80683" x="6467475" y="2351088"/>
          <p14:tracePt t="80690" x="6430963" y="2351088"/>
          <p14:tracePt t="80697" x="6413500" y="2351088"/>
          <p14:tracePt t="80703" x="6388100" y="2351088"/>
          <p14:tracePt t="80710" x="6370638" y="2351088"/>
          <p14:tracePt t="80717" x="6343650" y="2351088"/>
          <p14:tracePt t="80724" x="6316663" y="2351088"/>
          <p14:tracePt t="80731" x="6289675" y="2351088"/>
          <p14:tracePt t="80738" x="6272213" y="2351088"/>
          <p14:tracePt t="80744" x="6237288" y="2351088"/>
          <p14:tracePt t="80751" x="6227763" y="2351088"/>
          <p14:tracePt t="80758" x="6192838" y="2351088"/>
          <p14:tracePt t="80764" x="6175375" y="2351088"/>
          <p14:tracePt t="80773" x="6148388" y="2351088"/>
          <p14:tracePt t="80778" x="6130925" y="2359025"/>
          <p14:tracePt t="80785" x="6113463" y="2359025"/>
          <p14:tracePt t="80792" x="6086475" y="2368550"/>
          <p14:tracePt t="80799" x="6061075" y="2368550"/>
          <p14:tracePt t="80807" x="6043613" y="2368550"/>
          <p14:tracePt t="80812" x="6016625" y="2368550"/>
          <p14:tracePt t="80819" x="5999163" y="2378075"/>
          <p14:tracePt t="80826" x="5981700" y="2378075"/>
          <p14:tracePt t="80833" x="5945188" y="2386013"/>
          <p14:tracePt t="80839" x="5927725" y="2386013"/>
          <p14:tracePt t="80846" x="5902325" y="2395538"/>
          <p14:tracePt t="80853" x="5875338" y="2403475"/>
          <p14:tracePt t="80860" x="5857875" y="2430463"/>
          <p14:tracePt t="80867" x="5821363" y="2438400"/>
          <p14:tracePt t="80875" x="5803900" y="2447925"/>
          <p14:tracePt t="80880" x="5778500" y="2457450"/>
          <p14:tracePt t="80888" x="5761038" y="2474913"/>
          <p14:tracePt t="80894" x="5741988" y="2492375"/>
          <p14:tracePt t="80901" x="5724525" y="2500313"/>
          <p14:tracePt t="80908" x="5707063" y="2519363"/>
          <p14:tracePt t="80914" x="5689600" y="2527300"/>
          <p14:tracePt t="80923" x="5680075" y="2536825"/>
          <p14:tracePt t="80928" x="5672138" y="2544763"/>
          <p14:tracePt t="80935" x="5654675" y="2554288"/>
          <p14:tracePt t="80942" x="5645150" y="2554288"/>
          <p14:tracePt t="80948" x="5637213" y="2562225"/>
          <p14:tracePt t="80956" x="5627688" y="2571750"/>
          <p14:tracePt t="80969" x="5618163" y="2581275"/>
          <p14:tracePt t="80976" x="5610225" y="2581275"/>
          <p14:tracePt t="80982" x="5600700" y="2581275"/>
          <p14:tracePt t="80989" x="5600700" y="2589213"/>
          <p14:tracePt t="80996" x="5592763" y="2589213"/>
          <p14:tracePt t="81003" x="5592763" y="2598738"/>
          <p14:tracePt t="81010" x="5583238" y="2606675"/>
          <p14:tracePt t="81016" x="5583238" y="2616200"/>
          <p14:tracePt t="81023" x="5575300" y="2616200"/>
          <p14:tracePt t="81030" x="5575300" y="2624138"/>
          <p14:tracePt t="81044" x="5575300" y="2633663"/>
          <p14:tracePt t="81051" x="5575300" y="2643188"/>
          <p14:tracePt t="81057" x="5565775" y="2651125"/>
          <p14:tracePt t="81064" x="5565775" y="2660650"/>
          <p14:tracePt t="81078" x="5557838" y="2668588"/>
          <p14:tracePt t="81085" x="5557838" y="2678113"/>
          <p14:tracePt t="81091" x="5548313" y="2678113"/>
          <p14:tracePt t="81098" x="5548313" y="2686050"/>
          <p14:tracePt t="81107" x="5538788" y="2695575"/>
          <p14:tracePt t="81119" x="5538788" y="2705100"/>
          <p14:tracePt t="81125" x="5538788" y="2713038"/>
          <p14:tracePt t="81139" x="5538788" y="2722563"/>
          <p14:tracePt t="81146" x="5538788" y="2730500"/>
          <p14:tracePt t="81159" x="5538788" y="2740025"/>
          <p14:tracePt t="81173" x="5538788" y="2747963"/>
          <p14:tracePt t="81180" x="5538788" y="2757488"/>
          <p14:tracePt t="81187" x="5538788" y="2765425"/>
          <p14:tracePt t="81193" x="5538788" y="2774950"/>
          <p14:tracePt t="81201" x="5538788" y="2784475"/>
          <p14:tracePt t="81222" x="5538788" y="2792413"/>
          <p14:tracePt t="81227" x="5538788" y="2801938"/>
          <p14:tracePt t="81234" x="5538788" y="2809875"/>
          <p14:tracePt t="81241" x="5538788" y="2819400"/>
          <p14:tracePt t="81248" x="5538788" y="2827338"/>
          <p14:tracePt t="81256" x="5548313" y="2827338"/>
          <p14:tracePt t="81262" x="5548313" y="2836863"/>
          <p14:tracePt t="81268" x="5557838" y="2836863"/>
          <p14:tracePt t="81275" x="5557838" y="2846388"/>
          <p14:tracePt t="81282" x="5557838" y="2854325"/>
          <p14:tracePt t="81289" x="5565775" y="2863850"/>
          <p14:tracePt t="81296" x="5565775" y="2871788"/>
          <p14:tracePt t="81303" x="5565775" y="2881313"/>
          <p14:tracePt t="81316" x="5565775" y="2889250"/>
          <p14:tracePt t="81323" x="5575300" y="2898775"/>
          <p14:tracePt t="81330" x="5575300" y="2908300"/>
          <p14:tracePt t="81337" x="5583238" y="2908300"/>
          <p14:tracePt t="81343" x="5592763" y="2925763"/>
          <p14:tracePt t="81350" x="5592763" y="2933700"/>
          <p14:tracePt t="81357" x="5600700" y="2933700"/>
          <p14:tracePt t="81364" x="5610225" y="2943225"/>
          <p14:tracePt t="81372" x="5618163" y="2943225"/>
          <p14:tracePt t="81377" x="5627688" y="2951163"/>
          <p14:tracePt t="81385" x="5627688" y="2960688"/>
          <p14:tracePt t="81391" x="5637213" y="2970213"/>
          <p14:tracePt t="81398" x="5637213" y="2978150"/>
          <p14:tracePt t="81406" x="5645150" y="2987675"/>
          <p14:tracePt t="81412" x="5662613" y="2995613"/>
          <p14:tracePt t="81419" x="5672138" y="3005138"/>
          <p14:tracePt t="81425" x="5680075" y="3005138"/>
          <p14:tracePt t="81432" x="5689600" y="3013075"/>
          <p14:tracePt t="81440" x="5699125" y="3030538"/>
          <p14:tracePt t="81446" x="5707063" y="3040063"/>
          <p14:tracePt t="81452" x="5724525" y="3040063"/>
          <p14:tracePt t="81459" x="5734050" y="3049588"/>
          <p14:tracePt t="81466" x="5751513" y="3057525"/>
          <p14:tracePt t="81473" x="5761038" y="3067050"/>
          <p14:tracePt t="81480" x="5778500" y="3074988"/>
          <p14:tracePt t="81493" x="5795963" y="3074988"/>
          <p14:tracePt t="81500" x="5813425" y="3084513"/>
          <p14:tracePt t="81507" x="5821363" y="3092450"/>
          <p14:tracePt t="81514" x="5840413" y="3101975"/>
          <p14:tracePt t="81522" x="5857875" y="3111500"/>
          <p14:tracePt t="81527" x="5875338" y="3119438"/>
          <p14:tracePt t="81534" x="5902325" y="3146425"/>
          <p14:tracePt t="81541" x="5927725" y="3154363"/>
          <p14:tracePt t="81548" x="5954713" y="3163888"/>
          <p14:tracePt t="81556" x="5989638" y="3173413"/>
          <p14:tracePt t="81562" x="6034088" y="3181350"/>
          <p14:tracePt t="81568" x="6061075" y="3190875"/>
          <p14:tracePt t="81575" x="6105525" y="3198813"/>
          <p14:tracePt t="81582" x="6148388" y="3208338"/>
          <p14:tracePt t="81588" x="6184900" y="3208338"/>
          <p14:tracePt t="81595" x="6237288" y="3225800"/>
          <p14:tracePt t="81602" x="6281738" y="3225800"/>
          <p14:tracePt t="81609" x="6316663" y="3225800"/>
          <p14:tracePt t="81616" x="6370638" y="3225800"/>
          <p14:tracePt t="81622" x="6413500" y="3225800"/>
          <p14:tracePt t="81630" x="6450013" y="3225800"/>
          <p14:tracePt t="81636" x="6475413" y="3225800"/>
          <p14:tracePt t="81643" x="6519863" y="3225800"/>
          <p14:tracePt t="81650" x="6554788" y="3225800"/>
          <p14:tracePt t="81657" x="6599238" y="3225800"/>
          <p14:tracePt t="81663" x="6634163" y="3225800"/>
          <p14:tracePt t="81672" x="6678613" y="3225800"/>
          <p14:tracePt t="81677" x="6705600" y="3225800"/>
          <p14:tracePt t="81684" x="6732588" y="3225800"/>
          <p14:tracePt t="81691" x="6767513" y="3235325"/>
          <p14:tracePt t="81697" x="6794500" y="3235325"/>
          <p14:tracePt t="81706" x="6819900" y="3235325"/>
          <p14:tracePt t="81711" x="6846888" y="3243263"/>
          <p14:tracePt t="81722" x="6873875" y="3243263"/>
          <p14:tracePt t="81725" x="6908800" y="3243263"/>
          <p14:tracePt t="81731" x="6943725" y="3243263"/>
          <p14:tracePt t="81738" x="6970713" y="3243263"/>
          <p14:tracePt t="81745" x="7005638" y="3243263"/>
          <p14:tracePt t="81752" x="7032625" y="3243263"/>
          <p14:tracePt t="81759" x="7059613" y="3243263"/>
          <p14:tracePt t="81766" x="7085013" y="3235325"/>
          <p14:tracePt t="81773" x="7121525" y="3235325"/>
          <p14:tracePt t="81779" x="7146925" y="3235325"/>
          <p14:tracePt t="81787" x="7173913" y="3235325"/>
          <p14:tracePt t="81793" x="7218363" y="3225800"/>
          <p14:tracePt t="81800" x="7243763" y="3225800"/>
          <p14:tracePt t="81807" x="7280275" y="3225800"/>
          <p14:tracePt t="81813" x="7305675" y="3225800"/>
          <p14:tracePt t="81821" x="7350125" y="3225800"/>
          <p14:tracePt t="81827" x="7386638" y="3208338"/>
          <p14:tracePt t="81834" x="7421563" y="3208338"/>
          <p14:tracePt t="81841" x="7456488" y="3198813"/>
          <p14:tracePt t="81847" x="7491413" y="3190875"/>
          <p14:tracePt t="81855" x="7518400" y="3181350"/>
          <p14:tracePt t="81861" x="7553325" y="3173413"/>
          <p14:tracePt t="81868" x="7589838" y="3173413"/>
          <p14:tracePt t="81875" x="7615238" y="3163888"/>
          <p14:tracePt t="81881" x="7632700" y="3154363"/>
          <p14:tracePt t="81889" x="7650163" y="3146425"/>
          <p14:tracePt t="81895" x="7677150" y="3136900"/>
          <p14:tracePt t="81902" x="7694613" y="3128963"/>
          <p14:tracePt t="81909" x="7704138" y="3128963"/>
          <p14:tracePt t="81915" x="7712075" y="3119438"/>
          <p14:tracePt t="81922" x="7731125" y="3111500"/>
          <p14:tracePt t="81929" x="7739063" y="3101975"/>
          <p14:tracePt t="81936" x="7748588" y="3092450"/>
          <p14:tracePt t="81950" x="7766050" y="3074988"/>
          <p14:tracePt t="81956" x="7766050" y="3067050"/>
          <p14:tracePt t="81963" x="7773988" y="3057525"/>
          <p14:tracePt t="81972" x="7793038" y="3057525"/>
          <p14:tracePt t="81977" x="7800975" y="3049588"/>
          <p14:tracePt t="81983" x="7810500" y="3030538"/>
          <p14:tracePt t="81990" x="7818438" y="3022600"/>
          <p14:tracePt t="81997" x="7835900" y="3013075"/>
          <p14:tracePt t="82005" x="7845425" y="3005138"/>
          <p14:tracePt t="82011" x="7845425" y="2995613"/>
          <p14:tracePt t="82018" x="7853363" y="2987675"/>
          <p14:tracePt t="82024" x="7872413" y="2960688"/>
          <p14:tracePt t="82031" x="7889875" y="2943225"/>
          <p14:tracePt t="82039" x="7915275" y="2925763"/>
          <p14:tracePt t="82045" x="7924800" y="2908300"/>
          <p14:tracePt t="82052" x="7934325" y="2889250"/>
          <p14:tracePt t="82058" x="7942263" y="2871788"/>
          <p14:tracePt t="82065" x="7959725" y="2854325"/>
          <p14:tracePt t="82073" x="7969250" y="2827338"/>
          <p14:tracePt t="82079" x="7977188" y="2809875"/>
          <p14:tracePt t="82086" x="7986713" y="2792413"/>
          <p14:tracePt t="82093" x="8004175" y="2765425"/>
          <p14:tracePt t="82106" x="8013700" y="2757488"/>
          <p14:tracePt t="82113" x="8013700" y="2747963"/>
          <p14:tracePt t="82121" x="8013700" y="2740025"/>
          <p14:tracePt t="82127" x="8013700" y="2730500"/>
          <p14:tracePt t="82133" x="8013700" y="2722563"/>
          <p14:tracePt t="82140" x="8013700" y="2713038"/>
          <p14:tracePt t="82155" x="8013700" y="2695575"/>
          <p14:tracePt t="82161" x="8013700" y="2686050"/>
          <p14:tracePt t="82167" x="8013700" y="2678113"/>
          <p14:tracePt t="82174" x="8013700" y="2668588"/>
          <p14:tracePt t="82181" x="8013700" y="2651125"/>
          <p14:tracePt t="82195" x="8004175" y="2643188"/>
          <p14:tracePt t="82202" x="7996238" y="2633663"/>
          <p14:tracePt t="82208" x="7996238" y="2616200"/>
          <p14:tracePt t="82215" x="7977188" y="2606675"/>
          <p14:tracePt t="82223" x="7969250" y="2589213"/>
          <p14:tracePt t="82229" x="7951788" y="2571750"/>
          <p14:tracePt t="82236" x="7942263" y="2562225"/>
          <p14:tracePt t="82242" x="7924800" y="2554288"/>
          <p14:tracePt t="82249" x="7915275" y="2536825"/>
          <p14:tracePt t="82257" x="7897813" y="2527300"/>
          <p14:tracePt t="82263" x="7889875" y="2519363"/>
          <p14:tracePt t="82271" x="7889875" y="2509838"/>
          <p14:tracePt t="82276" x="7872413" y="2509838"/>
          <p14:tracePt t="82283" x="7862888" y="2500313"/>
          <p14:tracePt t="82290" x="7845425" y="2492375"/>
          <p14:tracePt t="82297" x="7827963" y="2482850"/>
          <p14:tracePt t="82306" x="7818438" y="2482850"/>
          <p14:tracePt t="82311" x="7800975" y="2474913"/>
          <p14:tracePt t="82317" x="7783513" y="2465388"/>
          <p14:tracePt t="82324" x="7766050" y="2465388"/>
          <p14:tracePt t="82331" x="7756525" y="2457450"/>
          <p14:tracePt t="82338" x="7756525" y="2447925"/>
          <p14:tracePt t="82345" x="7739063" y="2438400"/>
          <p14:tracePt t="82351" x="7721600" y="2438400"/>
          <p14:tracePt t="82358" x="7712075" y="2430463"/>
          <p14:tracePt t="82365" x="7694613" y="2430463"/>
          <p14:tracePt t="82372" x="7677150" y="2420938"/>
          <p14:tracePt t="82378" x="7669213" y="2413000"/>
          <p14:tracePt t="82386" x="7650163" y="2413000"/>
          <p14:tracePt t="82392" x="7632700" y="2403475"/>
          <p14:tracePt t="82399" x="7632700" y="2395538"/>
          <p14:tracePt t="82406" x="7615238" y="2386013"/>
          <p14:tracePt t="82413" x="7597775" y="2386013"/>
          <p14:tracePt t="82420" x="7580313" y="2378075"/>
          <p14:tracePt t="82426" x="7562850" y="2368550"/>
          <p14:tracePt t="82433" x="7545388" y="2368550"/>
          <p14:tracePt t="82440" x="7527925" y="2368550"/>
          <p14:tracePt t="82447" x="7508875" y="2359025"/>
          <p14:tracePt t="82455" x="7483475" y="2359025"/>
          <p14:tracePt t="82460" x="7456488" y="2351088"/>
          <p14:tracePt t="82467" x="7446963" y="2351088"/>
          <p14:tracePt t="82474" x="7429500" y="2341563"/>
          <p14:tracePt t="82481" x="7412038" y="2341563"/>
          <p14:tracePt t="82488" x="7394575" y="2341563"/>
          <p14:tracePt t="82495" x="7377113" y="2333625"/>
          <p14:tracePt t="82501" x="7359650" y="2333625"/>
          <p14:tracePt t="82508" x="7350125" y="2324100"/>
          <p14:tracePt t="82515" x="7332663" y="2324100"/>
          <p14:tracePt t="82521" x="7315200" y="2324100"/>
          <p14:tracePt t="82528" x="7305675" y="2324100"/>
          <p14:tracePt t="82535" x="7288213" y="2324100"/>
          <p14:tracePt t="82542" x="7262813" y="2324100"/>
          <p14:tracePt t="82549" x="7243763" y="2324100"/>
          <p14:tracePt t="82556" x="7218363" y="2306638"/>
          <p14:tracePt t="82562" x="7200900" y="2306638"/>
          <p14:tracePt t="82570" x="7173913" y="2306638"/>
          <p14:tracePt t="82576" x="7156450" y="2306638"/>
          <p14:tracePt t="82583" x="7129463" y="2306638"/>
          <p14:tracePt t="82590" x="7102475" y="2306638"/>
          <p14:tracePt t="82596" x="7085013" y="2306638"/>
          <p14:tracePt t="82605" x="7050088" y="2306638"/>
          <p14:tracePt t="82610" x="7040563" y="2306638"/>
          <p14:tracePt t="82617" x="7005638" y="2306638"/>
          <p14:tracePt t="82624" x="6988175" y="2306638"/>
          <p14:tracePt t="82631" x="6961188" y="2306638"/>
          <p14:tracePt t="82638" x="6935788" y="2306638"/>
          <p14:tracePt t="82644" x="6899275" y="2306638"/>
          <p14:tracePt t="82651" x="6864350" y="2306638"/>
          <p14:tracePt t="82658" x="6811963" y="2306638"/>
          <p14:tracePt t="82664" x="6757988" y="2306638"/>
          <p14:tracePt t="82671" x="6723063" y="2306638"/>
          <p14:tracePt t="82678" x="6670675" y="2306638"/>
          <p14:tracePt t="82686" x="6626225" y="2306638"/>
          <p14:tracePt t="82692" x="6591300" y="2316163"/>
          <p14:tracePt t="82699" x="6529388" y="2316163"/>
          <p14:tracePt t="82705" x="6492875" y="2316163"/>
          <p14:tracePt t="82722" x="6396038" y="2341563"/>
          <p14:tracePt t="82726" x="6361113" y="2359025"/>
          <p14:tracePt t="82733" x="6326188" y="2368550"/>
          <p14:tracePt t="82739" x="6289675" y="2378075"/>
          <p14:tracePt t="82746" x="6254750" y="2395538"/>
          <p14:tracePt t="82754" x="6219825" y="2403475"/>
          <p14:tracePt t="82760" x="6192838" y="2413000"/>
          <p14:tracePt t="82767" x="6167438" y="2420938"/>
          <p14:tracePt t="82773" x="6148388" y="2447925"/>
          <p14:tracePt t="82780" x="6113463" y="2457450"/>
          <p14:tracePt t="82788" x="6096000" y="2457450"/>
          <p14:tracePt t="82794" x="6078538" y="2465388"/>
          <p14:tracePt t="82801" x="6061075" y="2482850"/>
          <p14:tracePt t="82808" x="6043613" y="2492375"/>
          <p14:tracePt t="82815" x="6024563" y="2500313"/>
          <p14:tracePt t="82821" x="5999163" y="2509838"/>
          <p14:tracePt t="82828" x="5981700" y="2527300"/>
          <p14:tracePt t="82835" x="5972175" y="2536825"/>
          <p14:tracePt t="82842" x="5954713" y="2554288"/>
          <p14:tracePt t="82848" x="5937250" y="2562225"/>
          <p14:tracePt t="82856" x="5919788" y="2581275"/>
          <p14:tracePt t="82862" x="5910263" y="2589213"/>
          <p14:tracePt t="82871" x="5892800" y="2606675"/>
          <p14:tracePt t="82876" x="5875338" y="2616200"/>
          <p14:tracePt t="82882" x="5865813" y="2624138"/>
          <p14:tracePt t="82889" x="5848350" y="2633663"/>
          <p14:tracePt t="82896" x="5830888" y="2651125"/>
          <p14:tracePt t="82904" x="5821363" y="2660650"/>
          <p14:tracePt t="82910" x="5803900" y="2678113"/>
          <p14:tracePt t="82917" x="5795963" y="2678113"/>
          <p14:tracePt t="82923" x="5778500" y="2695575"/>
          <p14:tracePt t="82930" x="5761038" y="2722563"/>
          <p14:tracePt t="82938" x="5741988" y="2730500"/>
          <p14:tracePt t="82944" x="5734050" y="2747963"/>
          <p14:tracePt t="82950" x="5724525" y="2747963"/>
          <p14:tracePt t="82957" x="5707063" y="2765425"/>
          <p14:tracePt t="82964" x="5707063" y="2774950"/>
          <p14:tracePt t="82971" x="5689600" y="2784475"/>
          <p14:tracePt t="82978" x="5680075" y="2792413"/>
          <p14:tracePt t="82985" x="5672138" y="2801938"/>
          <p14:tracePt t="82991" x="5662613" y="2809875"/>
          <p14:tracePt t="82998" x="5654675" y="2819400"/>
          <p14:tracePt t="83012" x="5645150" y="2819400"/>
          <p14:tracePt t="83019" x="5645150" y="2827338"/>
          <p14:tracePt t="83026" x="5645150" y="2836863"/>
          <p14:tracePt t="83039" x="5637213" y="2846388"/>
          <p14:tracePt t="83046" x="5637213" y="2854325"/>
          <p14:tracePt t="83060" x="5627688" y="2863850"/>
          <p14:tracePt t="83066" x="5627688" y="2871788"/>
          <p14:tracePt t="83073" x="5618163" y="2871788"/>
          <p14:tracePt t="83080" x="5618163" y="2881313"/>
          <p14:tracePt t="83094" x="5610225" y="2889250"/>
          <p14:tracePt t="83100" x="5610225" y="2898775"/>
          <p14:tracePt t="83107" x="5610225" y="2908300"/>
          <p14:tracePt t="83114" x="5610225" y="2916238"/>
          <p14:tracePt t="83122" x="5610225" y="2925763"/>
          <p14:tracePt t="83141" x="5610225" y="2933700"/>
          <p14:tracePt t="83148" x="5610225" y="2943225"/>
          <p14:tracePt t="83154" x="5610225" y="2960688"/>
          <p14:tracePt t="83162" x="5610225" y="2970213"/>
          <p14:tracePt t="83169" x="5610225" y="2978150"/>
          <p14:tracePt t="83175" x="5610225" y="2987675"/>
          <p14:tracePt t="83182" x="5610225" y="3005138"/>
          <p14:tracePt t="83189" x="5618163" y="3005138"/>
          <p14:tracePt t="83196" x="5618163" y="3022600"/>
          <p14:tracePt t="83204" x="5627688" y="3040063"/>
          <p14:tracePt t="83209" x="5627688" y="3049588"/>
          <p14:tracePt t="83216" x="5637213" y="3057525"/>
          <p14:tracePt t="83223" x="5645150" y="3074988"/>
          <p14:tracePt t="83230" x="5654675" y="3084513"/>
          <p14:tracePt t="83243" x="5662613" y="3092450"/>
          <p14:tracePt t="83250" x="5672138" y="3111500"/>
          <p14:tracePt t="83257" x="5672138" y="3119438"/>
          <p14:tracePt t="83264" x="5680075" y="3128963"/>
          <p14:tracePt t="83270" x="5689600" y="3136900"/>
          <p14:tracePt t="83277" x="5699125" y="3154363"/>
          <p14:tracePt t="83284" x="5707063" y="3154363"/>
          <p14:tracePt t="83291" x="5724525" y="3163888"/>
          <p14:tracePt t="83298" x="5734050" y="3181350"/>
          <p14:tracePt t="83311" x="5741988" y="3190875"/>
          <p14:tracePt t="83318" x="5761038" y="3198813"/>
          <p14:tracePt t="83325" x="5768975" y="3208338"/>
          <p14:tracePt t="83332" x="5778500" y="3216275"/>
          <p14:tracePt t="83339" x="5786438" y="3225800"/>
          <p14:tracePt t="83346" x="5803900" y="3235325"/>
          <p14:tracePt t="83354" x="5821363" y="3235325"/>
          <p14:tracePt t="83359" x="5840413" y="3243263"/>
          <p14:tracePt t="83366" x="5840413" y="3252788"/>
          <p14:tracePt t="83373" x="5857875" y="3260725"/>
          <p14:tracePt t="83380" x="5875338" y="3270250"/>
          <p14:tracePt t="83387" x="5883275" y="3270250"/>
          <p14:tracePt t="83393" x="5902325" y="3270250"/>
          <p14:tracePt t="83400" x="5919788" y="3278188"/>
          <p14:tracePt t="83407" x="5927725" y="3287713"/>
          <p14:tracePt t="83414" x="5945188" y="3295650"/>
          <p14:tracePt t="83421" x="5964238" y="3305175"/>
          <p14:tracePt t="83427" x="5972175" y="3314700"/>
          <p14:tracePt t="83434" x="5989638" y="3314700"/>
          <p14:tracePt t="83441" x="6007100" y="3322638"/>
          <p14:tracePt t="83448" x="6024563" y="3322638"/>
          <p14:tracePt t="83461" x="6051550" y="3332163"/>
          <p14:tracePt t="83468" x="6086475" y="3340100"/>
          <p14:tracePt t="83475" x="6113463" y="3340100"/>
          <p14:tracePt t="83482" x="6148388" y="3349625"/>
          <p14:tracePt t="83489" x="6192838" y="3349625"/>
          <p14:tracePt t="83496" x="6227763" y="3349625"/>
          <p14:tracePt t="83503" x="6272213" y="3349625"/>
          <p14:tracePt t="83509" x="6308725" y="3349625"/>
          <p14:tracePt t="83516" x="6351588" y="3349625"/>
          <p14:tracePt t="83523" x="6378575" y="3349625"/>
          <p14:tracePt t="83530" x="6423025" y="3349625"/>
          <p14:tracePt t="83537" x="6457950" y="3349625"/>
          <p14:tracePt t="83543" x="6484938" y="3349625"/>
          <p14:tracePt t="83550" x="6529388" y="3349625"/>
          <p14:tracePt t="83557" x="6564313" y="3349625"/>
          <p14:tracePt t="83564" x="6608763" y="3349625"/>
          <p14:tracePt t="83571" x="6643688" y="3349625"/>
          <p14:tracePt t="83577" x="6715125" y="3340100"/>
          <p14:tracePt t="83584" x="6757988" y="3340100"/>
          <p14:tracePt t="83591" x="6811963" y="3332163"/>
          <p14:tracePt t="83597" x="6846888" y="3332163"/>
          <p14:tracePt t="83605" x="6899275" y="3322638"/>
          <p14:tracePt t="83611" x="6943725" y="3322638"/>
          <p14:tracePt t="83618" x="6997700" y="3322638"/>
          <p14:tracePt t="83625" x="7032625" y="3322638"/>
          <p14:tracePt t="83632" x="7059613" y="3322638"/>
          <p14:tracePt t="83638" x="7102475" y="3305175"/>
          <p14:tracePt t="83645" x="7129463" y="3305175"/>
          <p14:tracePt t="83654" x="7173913" y="3305175"/>
          <p14:tracePt t="83659" x="7200900" y="3305175"/>
          <p14:tracePt t="83666" x="7218363" y="3295650"/>
          <p14:tracePt t="83672" x="7262813" y="3295650"/>
          <p14:tracePt t="83679" x="7288213" y="3295650"/>
          <p14:tracePt t="83687" x="7315200" y="3295650"/>
          <p14:tracePt t="83693" x="7342188" y="3287713"/>
          <p14:tracePt t="83700" x="7367588" y="3287713"/>
          <p14:tracePt t="83706" x="7404100" y="3278188"/>
          <p14:tracePt t="83713" x="7429500" y="3278188"/>
          <p14:tracePt t="83721" x="7456488" y="3270250"/>
          <p14:tracePt t="83737" x="7500938" y="3260725"/>
          <p14:tracePt t="83741" x="7535863" y="3252788"/>
          <p14:tracePt t="83747" x="7553325" y="3252788"/>
          <p14:tracePt t="83754" x="7570788" y="3243263"/>
          <p14:tracePt t="83761" x="7580313" y="3243263"/>
          <p14:tracePt t="83768" x="7589838" y="3243263"/>
          <p14:tracePt t="83774" x="7597775" y="3235325"/>
          <p14:tracePt t="83781" x="7607300" y="3235325"/>
          <p14:tracePt t="83788" x="7615238" y="3225800"/>
          <p14:tracePt t="83795" x="7632700" y="3225800"/>
          <p14:tracePt t="83804" x="7650163" y="3225800"/>
          <p14:tracePt t="83809" x="7659688" y="3216275"/>
          <p14:tracePt t="83815" x="7669213" y="3216275"/>
          <p14:tracePt t="83822" x="7686675" y="3208338"/>
          <p14:tracePt t="83829" x="7721600" y="3208338"/>
          <p14:tracePt t="83837" x="7748588" y="3198813"/>
          <p14:tracePt t="83843" x="7773988" y="3198813"/>
          <p14:tracePt t="83849" x="7793038" y="3190875"/>
          <p14:tracePt t="83856" x="7818438" y="3190875"/>
          <p14:tracePt t="83863" x="7835900" y="3181350"/>
          <p14:tracePt t="83870" x="7872413" y="3181350"/>
          <p14:tracePt t="83877" x="7889875" y="3173413"/>
          <p14:tracePt t="83884" x="7915275" y="3173413"/>
          <p14:tracePt t="83890" x="7942263" y="3163888"/>
          <p14:tracePt t="83897" x="7969250" y="3163888"/>
          <p14:tracePt t="83905" x="8004175" y="3154363"/>
          <p14:tracePt t="83911" x="8031163" y="3154363"/>
          <p14:tracePt t="83918" x="8056563" y="3146425"/>
          <p14:tracePt t="83924" x="8101013" y="3136900"/>
          <p14:tracePt t="83931" x="8128000" y="3128963"/>
          <p14:tracePt t="83939" x="8154988" y="3111500"/>
          <p14:tracePt t="83945" x="8199438" y="3111500"/>
          <p14:tracePt t="83954" x="8224838" y="3092450"/>
          <p14:tracePt t="83959" x="8269288" y="3084513"/>
          <p14:tracePt t="83965" x="8296275" y="3074988"/>
          <p14:tracePt t="83972" x="8313738" y="3067050"/>
          <p14:tracePt t="83979" x="8340725" y="3049588"/>
          <p14:tracePt t="83987" x="8366125" y="3040063"/>
          <p14:tracePt t="83993" x="8383588" y="3030538"/>
          <p14:tracePt t="83999" x="8402638" y="3022600"/>
          <p14:tracePt t="84006" x="8428038" y="2995613"/>
          <p14:tracePt t="84013" x="8445500" y="2978150"/>
          <p14:tracePt t="84021" x="8455025" y="2960688"/>
          <p14:tracePt t="84027" x="8472488" y="2960688"/>
          <p14:tracePt t="84033" x="8482013" y="2943225"/>
          <p14:tracePt t="84040" x="8499475" y="2933700"/>
          <p14:tracePt t="84047" x="8507413" y="2916238"/>
          <p14:tracePt t="84055" x="8516938" y="2898775"/>
          <p14:tracePt t="84061" x="8524875" y="2881313"/>
          <p14:tracePt t="84068" x="8534400" y="2863850"/>
          <p14:tracePt t="84074" x="8534400" y="2836863"/>
          <p14:tracePt t="84081" x="8543925" y="2819400"/>
          <p14:tracePt t="84088" x="8543925" y="2801938"/>
          <p14:tracePt t="84095" x="8551863" y="2784475"/>
          <p14:tracePt t="84103" x="8551863" y="2765425"/>
          <p14:tracePt t="84108" x="8551863" y="2747963"/>
          <p14:tracePt t="84115" x="8551863" y="2730500"/>
          <p14:tracePt t="84122" x="8551863" y="2713038"/>
          <p14:tracePt t="84129" x="8551863" y="2695575"/>
          <p14:tracePt t="84137" x="8551863" y="2686050"/>
          <p14:tracePt t="84142" x="8551863" y="2678113"/>
          <p14:tracePt t="84149" x="8551863" y="2668588"/>
          <p14:tracePt t="84163" x="8543925" y="2660650"/>
          <p14:tracePt t="84170" x="8543925" y="2651125"/>
          <p14:tracePt t="84177" x="8534400" y="2643188"/>
          <p14:tracePt t="84183" x="8524875" y="2633663"/>
          <p14:tracePt t="84190" x="8516938" y="2624138"/>
          <p14:tracePt t="84197" x="8507413" y="2616200"/>
          <p14:tracePt t="84203" x="8489950" y="2598738"/>
          <p14:tracePt t="84210" x="8482013" y="2581275"/>
          <p14:tracePt t="84218" x="8472488" y="2562225"/>
          <p14:tracePt t="84224" x="8455025" y="2554288"/>
          <p14:tracePt t="84231" x="8437563" y="2544763"/>
          <p14:tracePt t="84238" x="8420100" y="2527300"/>
          <p14:tracePt t="84245" x="8410575" y="2519363"/>
          <p14:tracePt t="84252" x="8393113" y="2509838"/>
          <p14:tracePt t="84258" x="8375650" y="2500313"/>
          <p14:tracePt t="84265" x="8358188" y="2482850"/>
          <p14:tracePt t="84272" x="8340725" y="2474913"/>
          <p14:tracePt t="84278" x="8296275" y="2457450"/>
          <p14:tracePt t="84287" x="8269288" y="2438400"/>
          <p14:tracePt t="84292" x="8224838" y="2420938"/>
          <p14:tracePt t="84299" x="8199438" y="2403475"/>
          <p14:tracePt t="84306" x="8172450" y="2395538"/>
          <p14:tracePt t="84312" x="8128000" y="2386013"/>
          <p14:tracePt t="84320" x="8101013" y="2386013"/>
          <p14:tracePt t="84327" x="8066088" y="2378075"/>
          <p14:tracePt t="84333" x="8039100" y="2378075"/>
          <p14:tracePt t="84340" x="8021638" y="2368550"/>
          <p14:tracePt t="84346" x="7996238" y="2368550"/>
          <p14:tracePt t="84354" x="7977188" y="2368550"/>
          <p14:tracePt t="84360" x="7951788" y="2359025"/>
          <p14:tracePt t="84367" x="7934325" y="2359025"/>
          <p14:tracePt t="84374" x="7915275" y="2359025"/>
          <p14:tracePt t="84381" x="7897813" y="2359025"/>
          <p14:tracePt t="84387" x="7872413" y="2351088"/>
          <p14:tracePt t="84394" x="7845425" y="2351088"/>
          <p14:tracePt t="84402" x="7810500" y="2341563"/>
          <p14:tracePt t="84408" x="7793038" y="2341563"/>
          <p14:tracePt t="84415" x="7766050" y="2341563"/>
          <p14:tracePt t="84421" x="7739063" y="2324100"/>
          <p14:tracePt t="84428" x="7712075" y="2324100"/>
          <p14:tracePt t="84436" x="7677150" y="2316163"/>
          <p14:tracePt t="84442" x="7659688" y="2316163"/>
          <p14:tracePt t="84449" x="7632700" y="2316163"/>
          <p14:tracePt t="84456" x="7615238" y="2306638"/>
          <p14:tracePt t="84462" x="7589838" y="2306638"/>
          <p14:tracePt t="84470" x="7570788" y="2297113"/>
          <p14:tracePt t="84476" x="7553325" y="2297113"/>
          <p14:tracePt t="84483" x="7535863" y="2289175"/>
          <p14:tracePt t="84489" x="7518400" y="2289175"/>
          <p14:tracePt t="84496" x="7500938" y="2289175"/>
          <p14:tracePt t="84504" x="7483475" y="2289175"/>
          <p14:tracePt t="84510" x="7466013" y="2279650"/>
          <p14:tracePt t="84518" x="7446963" y="2279650"/>
          <p14:tracePt t="84524" x="7429500" y="2279650"/>
          <p14:tracePt t="84530" x="7412038" y="2279650"/>
          <p14:tracePt t="84537" x="7386638" y="2279650"/>
          <p14:tracePt t="84544" x="7367588" y="2279650"/>
          <p14:tracePt t="84553" x="7359650" y="2279650"/>
          <p14:tracePt t="84558" x="7342188" y="2271713"/>
          <p14:tracePt t="84571" x="7324725" y="2271713"/>
          <p14:tracePt t="84578" x="7305675" y="2271713"/>
          <p14:tracePt t="84586" x="7297738" y="2271713"/>
          <p14:tracePt t="84592" x="7280275" y="2271713"/>
          <p14:tracePt t="84599" x="7262813" y="2271713"/>
          <p14:tracePt t="84605" x="7253288" y="2271713"/>
          <p14:tracePt t="84620" x="7235825" y="2271713"/>
          <p14:tracePt t="84626" x="7218363" y="2271713"/>
          <p14:tracePt t="84633" x="7200900" y="2271713"/>
          <p14:tracePt t="84639" x="7191375" y="2271713"/>
          <p14:tracePt t="84646" x="7173913" y="2271713"/>
          <p14:tracePt t="84653" x="7156450" y="2271713"/>
          <p14:tracePt t="84667" x="7138988" y="2271713"/>
          <p14:tracePt t="84673" x="7121525" y="2271713"/>
          <p14:tracePt t="84680" x="7102475" y="2271713"/>
          <p14:tracePt t="84688" x="7077075" y="2271713"/>
          <p14:tracePt t="84694" x="7040563" y="2271713"/>
          <p14:tracePt t="84701" x="7023100" y="2271713"/>
          <p14:tracePt t="84708" x="6997700" y="2271713"/>
          <p14:tracePt t="84714" x="6980238" y="2271713"/>
          <p14:tracePt t="84721" x="6953250" y="2279650"/>
          <p14:tracePt t="84728" x="6935788" y="2279650"/>
          <p14:tracePt t="84736" x="6899275" y="2279650"/>
          <p14:tracePt t="84742" x="6881813" y="2279650"/>
          <p14:tracePt t="84748" x="6846888" y="2279650"/>
          <p14:tracePt t="84755" x="6819900" y="2297113"/>
          <p14:tracePt t="84762" x="6802438" y="2297113"/>
          <p14:tracePt t="84770" x="6777038" y="2297113"/>
          <p14:tracePt t="84776" x="6757988" y="2306638"/>
          <p14:tracePt t="84783" x="6732588" y="2306638"/>
          <p14:tracePt t="84789" x="6715125" y="2316163"/>
          <p14:tracePt t="84796" x="6688138" y="2316163"/>
          <p14:tracePt t="84803" x="6661150" y="2324100"/>
          <p14:tracePt t="84810" x="6634163" y="2333625"/>
          <p14:tracePt t="84817" x="6608763" y="2333625"/>
          <p14:tracePt t="84823" x="6581775" y="2351088"/>
          <p14:tracePt t="84830" x="6546850" y="2359025"/>
          <p14:tracePt t="84838" x="6511925" y="2368550"/>
          <p14:tracePt t="84844" x="6467475" y="2395538"/>
          <p14:tracePt t="84852" x="6430963" y="2403475"/>
          <p14:tracePt t="84857" x="6396038" y="2420938"/>
          <p14:tracePt t="84864" x="6361113" y="2430463"/>
          <p14:tracePt t="84871" x="6334125" y="2438400"/>
          <p14:tracePt t="84878" x="6289675" y="2447925"/>
          <p14:tracePt t="84886" x="6264275" y="2474913"/>
          <p14:tracePt t="84891" x="6237288" y="2474913"/>
          <p14:tracePt t="84898" x="6219825" y="2482850"/>
          <p14:tracePt t="84905" x="6192838" y="2492375"/>
          <p14:tracePt t="84912" x="6175375" y="2500313"/>
          <p14:tracePt t="84919" x="6140450" y="2509838"/>
          <p14:tracePt t="84926" x="6122988" y="2519363"/>
          <p14:tracePt t="84932" x="6096000" y="2527300"/>
          <p14:tracePt t="84939" x="6069013" y="2536825"/>
          <p14:tracePt t="84946" x="6051550" y="2544763"/>
          <p14:tracePt t="84952" x="6024563" y="2554288"/>
          <p14:tracePt t="84959" x="6007100" y="2562225"/>
          <p14:tracePt t="84967" x="5989638" y="2571750"/>
          <p14:tracePt t="84973" x="5964238" y="2581275"/>
          <p14:tracePt t="84980" x="5945188" y="2589213"/>
          <p14:tracePt t="84988" x="5927725" y="2598738"/>
          <p14:tracePt t="84994" x="5910263" y="2606675"/>
          <p14:tracePt t="85001" x="5883275" y="2624138"/>
          <p14:tracePt t="85007" x="5865813" y="2633663"/>
          <p14:tracePt t="85014" x="5830888" y="2643188"/>
          <p14:tracePt t="85021" x="5813425" y="2660650"/>
          <p14:tracePt t="85027" x="5795963" y="2660650"/>
          <p14:tracePt t="85036" x="5778500" y="2678113"/>
          <p14:tracePt t="85041" x="5751513" y="2686050"/>
          <p14:tracePt t="85048" x="5734050" y="2695575"/>
          <p14:tracePt t="85055" x="5724525" y="2705100"/>
          <p14:tracePt t="85062" x="5707063" y="2705100"/>
          <p14:tracePt t="85069" x="5699125" y="2713038"/>
          <p14:tracePt t="85075" x="5689600" y="2713038"/>
          <p14:tracePt t="85082" x="5689600" y="2722563"/>
          <p14:tracePt t="85089" x="5680075" y="2722563"/>
          <p14:tracePt t="85096" x="5672138" y="2722563"/>
          <p14:tracePt t="85103" x="5662613" y="2722563"/>
          <p14:tracePt t="85116" x="5654675" y="2730500"/>
          <p14:tracePt t="85123" x="5645150" y="2730500"/>
          <p14:tracePt t="85130" x="5637213" y="2740025"/>
          <p14:tracePt t="85143" x="5637213" y="2747963"/>
          <p14:tracePt t="85157" x="5627688" y="2747963"/>
          <p14:tracePt t="85164" x="5627688" y="2757488"/>
          <p14:tracePt t="85171" x="5618163" y="2757488"/>
          <p14:tracePt t="85177" x="5618163" y="2765425"/>
          <p14:tracePt t="85192" x="5610225" y="2774950"/>
          <p14:tracePt t="85205" x="5600700" y="2774950"/>
          <p14:tracePt t="85219" x="5592763" y="2784475"/>
          <p14:tracePt t="85225" x="5592763" y="2792413"/>
          <p14:tracePt t="85232" x="5592763" y="2801938"/>
          <p14:tracePt t="85238" x="5583238" y="2809875"/>
          <p14:tracePt t="85245" x="5583238" y="2827338"/>
          <p14:tracePt t="85253" x="5575300" y="2846388"/>
          <p14:tracePt t="85259" x="5575300" y="2863850"/>
          <p14:tracePt t="85266" x="5575300" y="2889250"/>
          <p14:tracePt t="85273" x="5565775" y="2908300"/>
          <p14:tracePt t="85280" x="5565775" y="2925763"/>
          <p14:tracePt t="85287" x="5565775" y="2943225"/>
          <p14:tracePt t="85293" x="5565775" y="2951163"/>
          <p14:tracePt t="85314" x="5565775" y="2970213"/>
          <p14:tracePt t="85321" x="5565775" y="2978150"/>
          <p14:tracePt t="85327" x="5565775" y="2995613"/>
          <p14:tracePt t="85336" x="5565775" y="3013075"/>
          <p14:tracePt t="85341" x="5565775" y="3040063"/>
          <p14:tracePt t="85348" x="5575300" y="3057525"/>
          <p14:tracePt t="85354" x="5583238" y="3074988"/>
          <p14:tracePt t="85361" x="5610225" y="3092450"/>
          <p14:tracePt t="85368" x="5618163" y="3128963"/>
          <p14:tracePt t="85375" x="5637213" y="3146425"/>
          <p14:tracePt t="85382" x="5654675" y="3163888"/>
          <p14:tracePt t="85388" x="5680075" y="3181350"/>
          <p14:tracePt t="85395" x="5707063" y="3216275"/>
          <p14:tracePt t="85402" x="5734050" y="3225800"/>
          <p14:tracePt t="85409" x="5751513" y="3243263"/>
          <p14:tracePt t="85416" x="5778500" y="3252788"/>
          <p14:tracePt t="85422" x="5821363" y="3260725"/>
          <p14:tracePt t="85429" x="5865813" y="3287713"/>
          <p14:tracePt t="85436" x="5910263" y="3295650"/>
          <p14:tracePt t="85443" x="5937250" y="3295650"/>
          <p14:tracePt t="85450" x="5972175" y="3305175"/>
          <p14:tracePt t="85457" x="6007100" y="3314700"/>
          <p14:tracePt t="85463" x="6043613" y="3314700"/>
          <p14:tracePt t="85470" x="6086475" y="3322638"/>
          <p14:tracePt t="85477" x="6122988" y="3322638"/>
          <p14:tracePt t="85485" x="6148388" y="3322638"/>
          <p14:tracePt t="85491" x="6192838" y="3322638"/>
          <p14:tracePt t="85497" x="6227763" y="3322638"/>
          <p14:tracePt t="85504" x="6264275" y="3322638"/>
          <p14:tracePt t="85511" x="6289675" y="3322638"/>
          <p14:tracePt t="85519" x="6326188" y="3322638"/>
          <p14:tracePt t="85525" x="6351588" y="3322638"/>
          <p14:tracePt t="85531" x="6388100" y="3322638"/>
          <p14:tracePt t="85538" x="6413500" y="3322638"/>
          <p14:tracePt t="85545" x="6450013" y="3322638"/>
          <p14:tracePt t="85553" x="6484938" y="3322638"/>
          <p14:tracePt t="85559" x="6511925" y="3322638"/>
          <p14:tracePt t="85567" x="6546850" y="3322638"/>
          <p14:tracePt t="85572" x="6573838" y="3322638"/>
          <p14:tracePt t="85579" x="6608763" y="3322638"/>
          <p14:tracePt t="85586" x="6634163" y="3322638"/>
          <p14:tracePt t="85593" x="6670675" y="3322638"/>
          <p14:tracePt t="85600" x="6705600" y="3322638"/>
          <p14:tracePt t="85606" x="6732588" y="3322638"/>
          <p14:tracePt t="85613" x="6767513" y="3322638"/>
          <p14:tracePt t="85620" x="6802438" y="3322638"/>
          <p14:tracePt t="85627" x="6829425" y="3314700"/>
          <p14:tracePt t="85635" x="6856413" y="3314700"/>
          <p14:tracePt t="85641" x="6899275" y="3305175"/>
          <p14:tracePt t="85648" x="6926263" y="3305175"/>
          <p14:tracePt t="85654" x="6953250" y="3305175"/>
          <p14:tracePt t="85661" x="6980238" y="3295650"/>
          <p14:tracePt t="85669" x="7015163" y="3295650"/>
          <p14:tracePt t="85674" x="7032625" y="3287713"/>
          <p14:tracePt t="85681" x="7040563" y="3287713"/>
          <p14:tracePt t="85688" x="7077075" y="3278188"/>
          <p14:tracePt t="85695" x="7094538" y="3278188"/>
          <p14:tracePt t="85703" x="7121525" y="3278188"/>
          <p14:tracePt t="85719" x="7164388" y="3252788"/>
          <p14:tracePt t="85722" x="7183438" y="3243263"/>
          <p14:tracePt t="85729" x="7200900" y="3243263"/>
          <p14:tracePt t="85736" x="7218363" y="3235325"/>
          <p14:tracePt t="85742" x="7243763" y="3235325"/>
          <p14:tracePt t="85750" x="7270750" y="3225800"/>
          <p14:tracePt t="85756" x="7280275" y="3225800"/>
          <p14:tracePt t="85763" x="7305675" y="3216275"/>
          <p14:tracePt t="85770" x="7332663" y="3208338"/>
          <p14:tracePt t="85777" x="7350125" y="3198813"/>
          <p14:tracePt t="85785" x="7377113" y="3190875"/>
          <p14:tracePt t="85790" x="7394575" y="3181350"/>
          <p14:tracePt t="85797" x="7421563" y="3173413"/>
          <p14:tracePt t="85804" x="7456488" y="3173413"/>
          <p14:tracePt t="85811" x="7483475" y="3163888"/>
          <p14:tracePt t="85819" x="7508875" y="3154363"/>
          <p14:tracePt t="85824" x="7545388" y="3146425"/>
          <p14:tracePt t="85831" x="7570788" y="3136900"/>
          <p14:tracePt t="85838" x="7597775" y="3119438"/>
          <p14:tracePt t="85845" x="7624763" y="3111500"/>
          <p14:tracePt t="85852" x="7659688" y="3092450"/>
          <p14:tracePt t="85858" x="7686675" y="3084513"/>
          <p14:tracePt t="85866" x="7704138" y="3067050"/>
          <p14:tracePt t="85872" x="7721600" y="3057525"/>
          <p14:tracePt t="85879" x="7739063" y="3040063"/>
          <p14:tracePt t="85886" x="7766050" y="3030538"/>
          <p14:tracePt t="85892" x="7783513" y="3022600"/>
          <p14:tracePt t="85900" x="7800975" y="3013075"/>
          <p14:tracePt t="85906" x="7810500" y="2995613"/>
          <p14:tracePt t="85913" x="7827963" y="2987675"/>
          <p14:tracePt t="85921" x="7845425" y="2960688"/>
          <p14:tracePt t="85926" x="7853363" y="2960688"/>
          <p14:tracePt t="85935" x="7872413" y="2951163"/>
          <p14:tracePt t="85940" x="7889875" y="2943225"/>
          <p14:tracePt t="85947" x="7907338" y="2916238"/>
          <p14:tracePt t="85954" x="7915275" y="2898775"/>
          <p14:tracePt t="85960" x="7924800" y="2889250"/>
          <p14:tracePt t="85969" x="7934325" y="2881313"/>
          <p14:tracePt t="85974" x="7942263" y="2863850"/>
          <p14:tracePt t="85981" x="7951788" y="2846388"/>
          <p14:tracePt t="85988" x="7969250" y="2827338"/>
          <p14:tracePt t="85994" x="7977188" y="2809875"/>
          <p14:tracePt t="86002" x="7986713" y="2792413"/>
          <p14:tracePt t="86015" x="7996238" y="2784475"/>
          <p14:tracePt t="86022" x="7996238" y="2765425"/>
          <p14:tracePt t="86029" x="7996238" y="2747963"/>
          <p14:tracePt t="86035" x="7996238" y="2740025"/>
          <p14:tracePt t="86042" x="7996238" y="2722563"/>
          <p14:tracePt t="86050" x="7996238" y="2705100"/>
          <p14:tracePt t="86056" x="7996238" y="2686050"/>
          <p14:tracePt t="86063" x="7996238" y="2678113"/>
          <p14:tracePt t="86070" x="7996238" y="2660650"/>
          <p14:tracePt t="86076" x="7996238" y="2643188"/>
          <p14:tracePt t="86085" x="7996238" y="2624138"/>
          <p14:tracePt t="86090" x="7996238" y="2606675"/>
          <p14:tracePt t="86097" x="7996238" y="2598738"/>
          <p14:tracePt t="86103" x="7986713" y="2581275"/>
          <p14:tracePt t="86111" x="7986713" y="2562225"/>
          <p14:tracePt t="86119" x="7986713" y="2554288"/>
          <p14:tracePt t="86124" x="7977188" y="2536825"/>
          <p14:tracePt t="86131" x="7969250" y="2527300"/>
          <p14:tracePt t="86137" x="7959725" y="2519363"/>
          <p14:tracePt t="86144" x="7951788" y="2509838"/>
          <p14:tracePt t="86152" x="7934325" y="2492375"/>
          <p14:tracePt t="86158" x="7934325" y="2482850"/>
          <p14:tracePt t="86165" x="7924800" y="2465388"/>
          <p14:tracePt t="86172" x="7907338" y="2447925"/>
          <p14:tracePt t="86179" x="7889875" y="2438400"/>
          <p14:tracePt t="86185" x="7880350" y="2420938"/>
          <p14:tracePt t="86193" x="7862888" y="2403475"/>
          <p14:tracePt t="86199" x="7827963" y="2386013"/>
          <p14:tracePt t="86206" x="7800975" y="2359025"/>
          <p14:tracePt t="86213" x="7756525" y="2341563"/>
          <p14:tracePt t="86220" x="7712075" y="2306638"/>
          <p14:tracePt t="86226" x="7650163" y="2271713"/>
          <p14:tracePt t="86234" x="7570788" y="2227263"/>
          <p14:tracePt t="86240" x="7491413" y="2165350"/>
          <p14:tracePt t="86247" x="7377113" y="2103438"/>
          <p14:tracePt t="86253" x="7297738" y="2051050"/>
          <p14:tracePt t="86260" x="7218363" y="1997075"/>
          <p14:tracePt t="86268" x="7156450" y="1979613"/>
          <p14:tracePt t="86274" x="7102475" y="1952625"/>
          <p14:tracePt t="86281" x="7067550" y="1935163"/>
          <p14:tracePt t="86287" x="7032625" y="1908175"/>
          <p14:tracePt t="86294" x="6988175" y="1890713"/>
          <p14:tracePt t="86301" x="6943725" y="1882775"/>
          <p14:tracePt t="86308" x="6918325" y="1855788"/>
          <p14:tracePt t="86315" x="6873875" y="1838325"/>
          <p14:tracePt t="86321" x="6846888" y="1828800"/>
          <p14:tracePt t="86328" x="6802438" y="1803400"/>
          <p14:tracePt t="86335" x="6767513" y="1793875"/>
          <p14:tracePt t="86342" x="6740525" y="1785938"/>
          <p14:tracePt t="86349" x="6723063" y="1776413"/>
          <p14:tracePt t="86356" x="6696075" y="1776413"/>
          <p14:tracePt t="86362" x="6688138" y="1766888"/>
          <p14:tracePt t="86370" x="6670675" y="1766888"/>
          <p14:tracePt t="86376" x="6661150" y="1766888"/>
          <p14:tracePt t="86390" x="6643688" y="1766888"/>
          <p14:tracePt t="86396" x="6626225" y="1766888"/>
          <p14:tracePt t="86403" x="6616700" y="1766888"/>
          <p14:tracePt t="86410" x="6599238" y="1766888"/>
          <p14:tracePt t="86418" x="6581775" y="1766888"/>
          <p14:tracePt t="86424" x="6573838" y="1766888"/>
          <p14:tracePt t="86430" x="6564313" y="1766888"/>
          <p14:tracePt t="86437" x="6537325" y="1766888"/>
          <p14:tracePt t="86452" x="6519863" y="1776413"/>
          <p14:tracePt t="86458" x="6502400" y="1776413"/>
          <p14:tracePt t="86464" x="6484938" y="1785938"/>
          <p14:tracePt t="86471" x="6467475" y="1793875"/>
          <p14:tracePt t="86478" x="6430963" y="1820863"/>
          <p14:tracePt t="86485" x="6405563" y="1828800"/>
          <p14:tracePt t="86492" x="6378575" y="1838325"/>
          <p14:tracePt t="86499" x="6343650" y="1855788"/>
          <p14:tracePt t="86505" x="6326188" y="1865313"/>
          <p14:tracePt t="86512" x="6299200" y="1882775"/>
          <p14:tracePt t="86520" x="6281738" y="1890713"/>
          <p14:tracePt t="86526" x="6254750" y="1900238"/>
          <p14:tracePt t="86534" x="6237288" y="1927225"/>
          <p14:tracePt t="86539" x="6210300" y="1935163"/>
          <p14:tracePt t="86546" x="6192838" y="1952625"/>
          <p14:tracePt t="86553" x="6167438" y="1962150"/>
          <p14:tracePt t="86560" x="6148388" y="1970088"/>
          <p14:tracePt t="86568" x="6130925" y="1989138"/>
          <p14:tracePt t="86574" x="6113463" y="1997075"/>
          <p14:tracePt t="86580" x="6096000" y="2006600"/>
          <p14:tracePt t="86587" x="6061075" y="2024063"/>
          <p14:tracePt t="86594" x="6024563" y="2051050"/>
          <p14:tracePt t="86601" x="5981700" y="2068513"/>
          <p14:tracePt t="86608" x="5937250" y="2093913"/>
          <p14:tracePt t="86614" x="5875338" y="2103438"/>
          <p14:tracePt t="86621" x="5830888" y="2120900"/>
          <p14:tracePt t="86628" x="5786438" y="2147888"/>
          <p14:tracePt t="86635" x="5761038" y="2165350"/>
          <p14:tracePt t="86642" x="5716588" y="2192338"/>
          <p14:tracePt t="86649" x="5672138" y="2209800"/>
          <p14:tracePt t="86655" x="5645150" y="2227263"/>
          <p14:tracePt t="86662" x="5618163" y="2235200"/>
          <p14:tracePt t="86670" x="5592763" y="2254250"/>
          <p14:tracePt t="86676" x="5575300" y="2279650"/>
          <p14:tracePt t="86683" x="5557838" y="2289175"/>
          <p14:tracePt t="86689" x="5548313" y="2297113"/>
          <p14:tracePt t="86703" x="5538788" y="2297113"/>
          <p14:tracePt t="86710" x="5538788" y="2306638"/>
          <p14:tracePt t="86718" x="5530850" y="2316163"/>
          <p14:tracePt t="86723" x="5521325" y="2324100"/>
          <p14:tracePt t="86730" x="5521325" y="2333625"/>
          <p14:tracePt t="86737" x="5513388" y="2333625"/>
          <p14:tracePt t="86744" x="5513388" y="2341563"/>
          <p14:tracePt t="86751" x="5503863" y="2341563"/>
          <p14:tracePt t="86758" x="5503863" y="2351088"/>
          <p14:tracePt t="86764" x="5495925" y="2359025"/>
          <p14:tracePt t="86771" x="5495925" y="2368550"/>
          <p14:tracePt t="86785" x="5486400" y="2386013"/>
          <p14:tracePt t="86792" x="5486400" y="2395538"/>
          <p14:tracePt t="86799" x="5486400" y="2403475"/>
          <p14:tracePt t="86805" x="5486400" y="2413000"/>
          <p14:tracePt t="86812" x="5476875" y="2420938"/>
          <p14:tracePt t="86819" x="5476875" y="2430463"/>
          <p14:tracePt t="86826" x="5476875" y="2438400"/>
          <p14:tracePt t="86834" x="5468938" y="2457450"/>
          <p14:tracePt t="86839" x="5468938" y="2465388"/>
          <p14:tracePt t="86846" x="5459413" y="2474913"/>
          <p14:tracePt t="86860" x="5451475" y="2492375"/>
          <p14:tracePt t="86868" x="5451475" y="2500313"/>
          <p14:tracePt t="86873" x="5451475" y="2509838"/>
          <p14:tracePt t="86880" x="5441950" y="2527300"/>
          <p14:tracePt t="86887" x="5441950" y="2536825"/>
          <p14:tracePt t="86893" x="5434013" y="2544763"/>
          <p14:tracePt t="86907" x="5424488" y="2544763"/>
          <p14:tracePt t="86914" x="5424488" y="2554288"/>
          <p14:tracePt t="86921" x="5424488" y="2562225"/>
          <p14:tracePt t="86928" x="5424488" y="2571750"/>
          <p14:tracePt t="86949" x="5424488" y="2581275"/>
          <p14:tracePt t="86962" x="5424488" y="2589213"/>
          <p14:tracePt t="86983" x="5424488" y="2598738"/>
          <p14:tracePt t="87009" x="5424488" y="2606675"/>
          <p14:tracePt t="87118" x="5424488" y="2616200"/>
          <p14:tracePt t="87180" x="5424488" y="2624138"/>
          <p14:tracePt t="87207" x="5424488" y="2633663"/>
          <p14:tracePt t="87227" x="5424488" y="2643188"/>
          <p14:tracePt t="87241" x="5434013" y="2651125"/>
          <p14:tracePt t="87254" x="5441950" y="2651125"/>
          <p14:tracePt t="87275" x="5451475" y="2660650"/>
          <p14:tracePt t="87288" x="5459413" y="2668588"/>
          <p14:tracePt t="87295" x="5459413" y="2678113"/>
          <p14:tracePt t="87309" x="5459413" y="2686050"/>
          <p14:tracePt t="87316" x="5459413" y="2695575"/>
          <p14:tracePt t="87323" x="5468938" y="2705100"/>
          <p14:tracePt t="87336" x="5476875" y="2713038"/>
          <p14:tracePt t="87351" x="5486400" y="2722563"/>
          <p14:tracePt t="87357" x="5486400" y="2730500"/>
          <p14:tracePt t="87364" x="5495925" y="2740025"/>
          <p14:tracePt t="87370" x="5503863" y="2747963"/>
          <p14:tracePt t="87377" x="5513388" y="2747963"/>
          <p14:tracePt t="87391" x="5513388" y="2757488"/>
          <p14:tracePt t="87398" x="5513388" y="2765425"/>
          <p14:tracePt t="87404" x="5521325" y="2774950"/>
          <p14:tracePt t="87411" x="5521325" y="2784475"/>
          <p14:tracePt t="87418" x="5521325" y="2792413"/>
          <p14:tracePt t="87425" x="5530850" y="2801938"/>
          <p14:tracePt t="87438" x="5538788" y="2801938"/>
          <p14:tracePt t="87452" x="5548313" y="2801938"/>
          <p14:tracePt t="87466" x="5548313" y="2809875"/>
          <p14:tracePt t="87860" x="5557838" y="2809875"/>
          <p14:tracePt t="87867" x="5557838" y="2819400"/>
          <p14:tracePt t="87874" x="5565775" y="2819400"/>
          <p14:tracePt t="87882" x="5565775" y="2827338"/>
          <p14:tracePt t="87888" x="5565775" y="2836863"/>
          <p14:tracePt t="87894" x="5565775" y="2846388"/>
          <p14:tracePt t="87901" x="5565775" y="2854325"/>
          <p14:tracePt t="87908" x="5575300" y="2854325"/>
          <p14:tracePt t="87922" x="5583238" y="2863850"/>
          <p14:tracePt t="87929" x="5583238" y="2871788"/>
          <p14:tracePt t="87935" x="5583238" y="2881313"/>
          <p14:tracePt t="87942" x="5592763" y="2889250"/>
          <p14:tracePt t="87956" x="5600700" y="2898775"/>
          <p14:tracePt t="87962" x="5600700" y="2908300"/>
          <p14:tracePt t="87969" x="5610225" y="2908300"/>
          <p14:tracePt t="87976" x="5610225" y="2916238"/>
          <p14:tracePt t="87983" x="5610225" y="2925763"/>
          <p14:tracePt t="87996" x="5610225" y="2933700"/>
          <p14:tracePt t="88017" x="5610225" y="2943225"/>
          <p14:tracePt t="88024" x="5618163" y="2943225"/>
          <p14:tracePt t="88031" x="5618163" y="2951163"/>
          <p14:tracePt t="88038" x="5618163" y="2960688"/>
          <p14:tracePt t="88058" x="5618163" y="2970213"/>
          <p14:tracePt t="88067" x="5618163" y="2978150"/>
          <p14:tracePt t="88078" x="5618163" y="2987675"/>
          <p14:tracePt t="88085" x="5627688" y="2987675"/>
          <p14:tracePt t="88092" x="5627688" y="2995613"/>
          <p14:tracePt t="88106" x="5627688" y="3005138"/>
          <p14:tracePt t="88112" x="5637213" y="3005138"/>
          <p14:tracePt t="88119" x="5637213" y="3013075"/>
          <p14:tracePt t="88133" x="5645150" y="3013075"/>
          <p14:tracePt t="88153" x="5654675" y="3022600"/>
          <p14:tracePt t="88167" x="5654675" y="3030538"/>
          <p14:tracePt t="88180" x="5654675" y="3040063"/>
          <p14:tracePt t="88187" x="5662613" y="3040063"/>
          <p14:tracePt t="88201" x="5672138" y="3049588"/>
          <p14:tracePt t="88215" x="5672138" y="3057525"/>
          <p14:tracePt t="88250" x="5672138" y="3067050"/>
          <p14:tracePt t="88330" x="5680075" y="3067050"/>
          <p14:tracePt t="88344" x="5689600" y="3067050"/>
          <p14:tracePt t="88351" x="5689600" y="3074988"/>
          <p14:tracePt t="88365" x="5699125" y="3074988"/>
          <p14:tracePt t="88378" x="5699125" y="3084513"/>
          <p14:tracePt t="88385" x="5707063" y="3084513"/>
          <p14:tracePt t="97401" x="5741988" y="3084513"/>
          <p14:tracePt t="97408" x="5778500" y="3074988"/>
          <p14:tracePt t="97415" x="5857875" y="3057525"/>
          <p14:tracePt t="97422" x="5892800" y="3049588"/>
          <p14:tracePt t="97428" x="5954713" y="3040063"/>
          <p14:tracePt t="97435" x="6007100" y="3040063"/>
          <p14:tracePt t="97443" x="6069013" y="3030538"/>
          <p14:tracePt t="97449" x="6122988" y="3030538"/>
          <p14:tracePt t="97455" x="6192838" y="3013075"/>
          <p14:tracePt t="97462" x="6272213" y="3005138"/>
          <p14:tracePt t="97469" x="6308725" y="2995613"/>
          <p14:tracePt t="97476" x="6351588" y="2987675"/>
          <p14:tracePt t="97483" x="6396038" y="2970213"/>
          <p14:tracePt t="97490" x="6413500" y="2960688"/>
          <p14:tracePt t="97496" x="6440488" y="2943225"/>
          <p14:tracePt t="97503" x="6467475" y="2933700"/>
          <p14:tracePt t="97511" x="6502400" y="2925763"/>
          <p14:tracePt t="97517" x="6519863" y="2916238"/>
          <p14:tracePt t="97524" x="6546850" y="2898775"/>
          <p14:tracePt t="97530" x="6564313" y="2881313"/>
          <p14:tracePt t="97537" x="6591300" y="2863850"/>
          <p14:tracePt t="97544" x="6626225" y="2846388"/>
          <p14:tracePt t="97551" x="6653213" y="2836863"/>
          <p14:tracePt t="97559" x="6678613" y="2819400"/>
          <p14:tracePt t="97564" x="6715125" y="2801938"/>
          <p14:tracePt t="97571" x="6740525" y="2792413"/>
          <p14:tracePt t="97578" x="6784975" y="2757488"/>
          <p14:tracePt t="97585" x="6829425" y="2747963"/>
          <p14:tracePt t="97592" x="6856413" y="2722563"/>
          <p14:tracePt t="97599" x="6881813" y="2705100"/>
          <p14:tracePt t="97605" x="6918325" y="2686050"/>
          <p14:tracePt t="97612" x="6943725" y="2668588"/>
          <p14:tracePt t="97619" x="6980238" y="2643188"/>
          <p14:tracePt t="97626" x="7015163" y="2616200"/>
          <p14:tracePt t="97632" x="7050088" y="2598738"/>
          <p14:tracePt t="97640" x="7077075" y="2562225"/>
          <p14:tracePt t="97646" x="7112000" y="2544763"/>
          <p14:tracePt t="97653" x="7138988" y="2509838"/>
          <p14:tracePt t="97661" x="7183438" y="2474913"/>
          <p14:tracePt t="97667" x="7235825" y="2447925"/>
          <p14:tracePt t="97674" x="7270750" y="2420938"/>
          <p14:tracePt t="97680" x="7315200" y="2403475"/>
          <p14:tracePt t="97687" x="7350125" y="2368550"/>
          <p14:tracePt t="97694" x="7377113" y="2359025"/>
          <p14:tracePt t="97701" x="7412038" y="2341563"/>
          <p14:tracePt t="97709" x="7446963" y="2316163"/>
          <p14:tracePt t="97714" x="7491413" y="2306638"/>
          <p14:tracePt t="97721" x="7535863" y="2289175"/>
          <p14:tracePt t="97728" x="7562850" y="2279650"/>
          <p14:tracePt t="97734" x="7607300" y="2271713"/>
          <p14:tracePt t="97743" x="7632700" y="2244725"/>
          <p14:tracePt t="97748" x="7677150" y="2235200"/>
          <p14:tracePt t="97755" x="7694613" y="2227263"/>
          <p14:tracePt t="97762" x="7739063" y="2209800"/>
          <p14:tracePt t="97769" x="7756525" y="2200275"/>
          <p14:tracePt t="97776" x="7783513" y="2192338"/>
          <p14:tracePt t="97782" x="7810500" y="2173288"/>
          <p14:tracePt t="97790" x="7827963" y="2173288"/>
          <p14:tracePt t="97796" x="7853363" y="2165350"/>
          <p14:tracePt t="97803" x="7880350" y="2155825"/>
          <p14:tracePt t="97810" x="7907338" y="2155825"/>
          <p14:tracePt t="97816" x="7924800" y="2147888"/>
          <p14:tracePt t="97823" x="7951788" y="2147888"/>
          <p14:tracePt t="97830" x="7969250" y="2147888"/>
          <p14:tracePt t="97837" x="7996238" y="2138363"/>
          <p14:tracePt t="97844" x="8013700" y="2138363"/>
          <p14:tracePt t="97850" x="8039100" y="2138363"/>
          <p14:tracePt t="97859" x="8075613" y="2130425"/>
          <p14:tracePt t="97864" x="8093075" y="2130425"/>
          <p14:tracePt t="97871" x="8128000" y="2130425"/>
          <p14:tracePt t="97878" x="8145463" y="2130425"/>
          <p14:tracePt t="97884" x="8180388" y="2130425"/>
          <p14:tracePt t="97892" x="8224838" y="2130425"/>
          <p14:tracePt t="97898" x="8278813" y="2130425"/>
          <p14:tracePt t="97905" x="8331200" y="2130425"/>
          <p14:tracePt t="97912" x="8393113" y="2130425"/>
          <p14:tracePt t="97918" x="8445500" y="2130425"/>
          <p14:tracePt t="97926" x="8534400" y="2130425"/>
          <p14:tracePt t="97932" x="8605838" y="2130425"/>
          <p14:tracePt t="97939" x="8693150" y="2130425"/>
          <p14:tracePt t="97946" x="8782050" y="2130425"/>
          <p14:tracePt t="97953" x="8861425" y="2103438"/>
          <p14:tracePt t="97960" x="8931275" y="2093913"/>
          <p14:tracePt t="97966" x="8975725" y="2085975"/>
          <p14:tracePt t="97974" x="9037638" y="2068513"/>
          <p14:tracePt t="97980" x="9072563" y="2058988"/>
          <p14:tracePt t="97987" x="9109075" y="2041525"/>
          <p14:tracePt t="97994" x="9144000" y="2032000"/>
          <p14:tracePt t="98000" x="9178925" y="2024063"/>
          <p14:tracePt t="98009" x="9215438" y="1997075"/>
          <p14:tracePt t="98014" x="9258300" y="1997075"/>
          <p14:tracePt t="98021" x="9285288" y="1989138"/>
          <p14:tracePt t="98028" x="9312275" y="1979613"/>
          <p14:tracePt t="98034" x="9347200" y="1979613"/>
          <p14:tracePt t="98042" x="9374188" y="1979613"/>
          <p14:tracePt t="98048" x="9391650" y="1979613"/>
          <p14:tracePt t="98055" x="9409113" y="1979613"/>
          <p14:tracePt t="98061" x="9426575" y="1979613"/>
          <p14:tracePt t="98068" x="9436100" y="1979613"/>
          <p14:tracePt t="98076" x="9453563" y="1979613"/>
          <p14:tracePt t="98082" x="9471025" y="1979613"/>
          <p14:tracePt t="98089" x="9505950" y="1979613"/>
          <p14:tracePt t="98095" x="9515475" y="1979613"/>
          <p14:tracePt t="98102" x="9532938" y="1979613"/>
          <p14:tracePt t="98109" x="9567863" y="1979613"/>
          <p14:tracePt t="98116" x="9577388" y="1979613"/>
          <p14:tracePt t="98124" x="9612313" y="1979613"/>
          <p14:tracePt t="98130" x="9639300" y="1979613"/>
          <p14:tracePt t="98136" x="9656763" y="1979613"/>
          <p14:tracePt t="98143" x="9682163" y="1979613"/>
          <p14:tracePt t="98150" x="9701213" y="1979613"/>
          <p14:tracePt t="98159" x="9726613" y="1970088"/>
          <p14:tracePt t="98164" x="9744075" y="1970088"/>
          <p14:tracePt t="98170" x="9771063" y="1970088"/>
          <p14:tracePt t="98177" x="9788525" y="1970088"/>
          <p14:tracePt t="98184" x="9798050" y="1970088"/>
          <p14:tracePt t="98192" x="9815513" y="1970088"/>
          <p14:tracePt t="98198" x="9832975" y="1970088"/>
          <p14:tracePt t="98205" x="9850438" y="1970088"/>
          <p14:tracePt t="98211" x="9867900" y="1970088"/>
          <p14:tracePt t="98218" x="9885363" y="1970088"/>
          <p14:tracePt t="98225" x="9904413" y="1962150"/>
          <p14:tracePt t="98232" x="9921875" y="1962150"/>
          <p14:tracePt t="98239" x="9929813" y="1962150"/>
          <p14:tracePt t="98245" x="9966325" y="1952625"/>
          <p14:tracePt t="98252" x="9991725" y="1952625"/>
          <p14:tracePt t="98260" x="10009188" y="1944688"/>
          <p14:tracePt t="98266" x="10036175" y="1944688"/>
          <p14:tracePt t="98273" x="10071100" y="1935163"/>
          <p14:tracePt t="98279" x="10098088" y="1927225"/>
          <p14:tracePt t="98286" x="10133013" y="1927225"/>
          <p14:tracePt t="98293" x="10177463" y="1908175"/>
          <p14:tracePt t="98300" x="10221913" y="1890713"/>
          <p14:tracePt t="98308" x="10256838" y="1890713"/>
          <p14:tracePt t="98313" x="10301288" y="1873250"/>
          <p14:tracePt t="98320" x="10328275" y="1855788"/>
          <p14:tracePt t="98327" x="10372725" y="1847850"/>
          <p14:tracePt t="98334" x="10398125" y="1838325"/>
          <p14:tracePt t="98342" x="10434638" y="1828800"/>
          <p14:tracePt t="98348" x="10460038" y="1820863"/>
          <p14:tracePt t="98354" x="10487025" y="1803400"/>
          <p14:tracePt t="98361" x="10521950" y="1793875"/>
          <p14:tracePt t="98368" x="10548938" y="1785938"/>
          <p14:tracePt t="98375" x="10593388" y="1758950"/>
          <p14:tracePt t="98382" x="10628313" y="1749425"/>
          <p14:tracePt t="98388" x="10707688" y="1714500"/>
          <p14:tracePt t="98395" x="10769600" y="1687513"/>
          <p14:tracePt t="98402" x="10848975" y="1662113"/>
          <p14:tracePt t="98409" x="10920413" y="1635125"/>
          <p14:tracePt t="98416" x="10982325" y="1608138"/>
          <p14:tracePt t="98422" x="11044238" y="1573213"/>
          <p14:tracePt t="98429" x="11104563" y="1546225"/>
          <p14:tracePt t="98436" x="11149013" y="1528763"/>
          <p14:tracePt t="98443" x="11193463" y="1511300"/>
          <p14:tracePt t="98450" x="11237913" y="1484313"/>
          <p14:tracePt t="98458" x="11264900" y="1466850"/>
          <p14:tracePt t="98463" x="11282363" y="1449388"/>
          <p14:tracePt t="98470" x="11299825" y="1439863"/>
          <p14:tracePt t="98477" x="11317288" y="1431925"/>
          <p14:tracePt t="98484" x="11352213" y="1404938"/>
          <p14:tracePt t="98497" x="11369675" y="1397000"/>
          <p14:tracePt t="98504" x="11379200" y="1387475"/>
          <p14:tracePt t="98518" x="11388725" y="1377950"/>
          <p14:tracePt t="98525" x="11396663" y="1370013"/>
          <p14:tracePt t="98531" x="11396663" y="1360488"/>
          <p14:tracePt t="98538" x="11406188" y="1360488"/>
          <p14:tracePt t="98545" x="11406188" y="1352550"/>
          <p14:tracePt t="98552" x="11414125" y="1343025"/>
          <p14:tracePt t="98566" x="11414125" y="1335088"/>
          <p14:tracePt t="98579" x="11414125" y="1325563"/>
          <p14:tracePt t="98586" x="11414125" y="1316038"/>
          <p14:tracePt t="98600" x="11414125" y="1308100"/>
          <p14:tracePt t="98608" x="11414125" y="1298575"/>
          <p14:tracePt t="98620" x="11414125" y="1290638"/>
          <p14:tracePt t="98627" x="11406188" y="1290638"/>
          <p14:tracePt t="98633" x="11396663" y="1281113"/>
          <p14:tracePt t="98642" x="11379200" y="1263650"/>
          <p14:tracePt t="98647" x="11361738" y="1255713"/>
          <p14:tracePt t="98654" x="11334750" y="1246188"/>
          <p14:tracePt t="98661" x="11299825" y="1219200"/>
          <p14:tracePt t="98668" x="11272838" y="1219200"/>
          <p14:tracePt t="98675" x="11247438" y="1211263"/>
          <p14:tracePt t="98681" x="11210925" y="1201738"/>
          <p14:tracePt t="98688" x="11193463" y="1193800"/>
          <p14:tracePt t="98695" x="11166475" y="1193800"/>
          <p14:tracePt t="98702" x="11149013" y="1184275"/>
          <p14:tracePt t="98709" x="11123613" y="1184275"/>
          <p14:tracePt t="98726" x="11052175" y="1166813"/>
          <p14:tracePt t="98729" x="11025188" y="1166813"/>
          <p14:tracePt t="98736" x="10972800" y="1139825"/>
          <p14:tracePt t="98743" x="10893425" y="1112838"/>
          <p14:tracePt t="98749" x="10796588" y="1087438"/>
          <p14:tracePt t="98758" x="10690225" y="1033463"/>
          <p14:tracePt t="98763" x="10575925" y="990600"/>
          <p14:tracePt t="98770" x="10460038" y="954088"/>
          <p14:tracePt t="98777" x="10372725" y="892175"/>
          <p14:tracePt t="98783" x="10291763" y="857250"/>
          <p14:tracePt t="98791" x="10231438" y="822325"/>
          <p14:tracePt t="98797" x="10186988" y="795338"/>
          <p14:tracePt t="98804" x="10150475" y="777875"/>
          <p14:tracePt t="98811" x="10125075" y="768350"/>
          <p14:tracePt t="98817" x="10098088" y="760413"/>
          <p14:tracePt t="98824" x="10080625" y="750888"/>
          <p14:tracePt t="98831" x="10063163" y="750888"/>
          <p14:tracePt t="98838" x="10053638" y="742950"/>
          <p14:tracePt t="98845" x="10036175" y="742950"/>
          <p14:tracePt t="98851" x="10028238" y="742950"/>
          <p14:tracePt t="98859" x="10018713" y="742950"/>
          <p14:tracePt t="98865" x="10009188" y="742950"/>
          <p14:tracePt t="98872" x="9974263" y="742950"/>
          <p14:tracePt t="98879" x="9947275" y="742950"/>
          <p14:tracePt t="98885" x="9929813" y="742950"/>
          <p14:tracePt t="98892" x="9904413" y="742950"/>
          <p14:tracePt t="98899" x="9877425" y="742950"/>
          <p14:tracePt t="98908" x="9832975" y="750888"/>
          <p14:tracePt t="98913" x="9805988" y="760413"/>
          <p14:tracePt t="98920" x="9763125" y="768350"/>
          <p14:tracePt t="98926" x="9718675" y="795338"/>
          <p14:tracePt t="98933" x="9682163" y="804863"/>
          <p14:tracePt t="98941" x="9647238" y="812800"/>
          <p14:tracePt t="98947" x="9612313" y="822325"/>
          <p14:tracePt t="98953" x="9577388" y="830263"/>
          <p14:tracePt t="98960" x="9550400" y="847725"/>
          <p14:tracePt t="98967" x="9515475" y="857250"/>
          <p14:tracePt t="98974" x="9478963" y="857250"/>
          <p14:tracePt t="98981" x="9444038" y="866775"/>
          <p14:tracePt t="98988" x="9399588" y="874713"/>
          <p14:tracePt t="98994" x="9347200" y="874713"/>
          <p14:tracePt t="99001" x="9302750" y="884238"/>
          <p14:tracePt t="99008" x="9250363" y="884238"/>
          <p14:tracePt t="99015" x="9215438" y="884238"/>
          <p14:tracePt t="99022" x="9161463" y="884238"/>
          <p14:tracePt t="99028" x="9117013" y="892175"/>
          <p14:tracePt t="99035" x="9082088" y="892175"/>
          <p14:tracePt t="99042" x="9037638" y="901700"/>
          <p14:tracePt t="99049" x="8993188" y="919163"/>
          <p14:tracePt t="99057" x="8958263" y="928688"/>
          <p14:tracePt t="99062" x="8923338" y="936625"/>
          <p14:tracePt t="99069" x="8888413" y="954088"/>
          <p14:tracePt t="99076" x="8843963" y="981075"/>
          <p14:tracePt t="99083" x="8809038" y="998538"/>
          <p14:tracePt t="99091" x="8782050" y="1008063"/>
          <p14:tracePt t="99097" x="8737600" y="1025525"/>
          <p14:tracePt t="99103" x="8710613" y="1050925"/>
          <p14:tracePt t="99110" x="8685213" y="1060450"/>
          <p14:tracePt t="99117" x="8648700" y="1077913"/>
          <p14:tracePt t="99124" x="8613775" y="1087438"/>
          <p14:tracePt t="99131" x="8596313" y="1095375"/>
          <p14:tracePt t="99137" x="8561388" y="1104900"/>
          <p14:tracePt t="99144" x="8543925" y="1122363"/>
          <p14:tracePt t="99151" x="8534400" y="1131888"/>
          <p14:tracePt t="99159" x="8516938" y="1139825"/>
          <p14:tracePt t="99172" x="8499475" y="1149350"/>
          <p14:tracePt t="99178" x="8489950" y="1157288"/>
          <p14:tracePt t="99185" x="8482013" y="1157288"/>
          <p14:tracePt t="99192" x="8472488" y="1166813"/>
          <p14:tracePt t="99207" x="8462963" y="1174750"/>
          <p14:tracePt t="99212" x="8455025" y="1184275"/>
          <p14:tracePt t="99226" x="8445500" y="1193800"/>
          <p14:tracePt t="99233" x="8437563" y="1193800"/>
          <p14:tracePt t="99241" x="8428038" y="1211263"/>
          <p14:tracePt t="99247" x="8428038" y="1219200"/>
          <p14:tracePt t="99253" x="8420100" y="1228725"/>
          <p14:tracePt t="99260" x="8410575" y="1246188"/>
          <p14:tracePt t="99267" x="8402638" y="1255713"/>
          <p14:tracePt t="99274" x="8393113" y="1263650"/>
          <p14:tracePt t="99281" x="8383588" y="1290638"/>
          <p14:tracePt t="99287" x="8375650" y="1290638"/>
          <p14:tracePt t="99294" x="8375650" y="1308100"/>
          <p14:tracePt t="99301" x="8375650" y="1316038"/>
          <p14:tracePt t="99307" x="8366125" y="1335088"/>
          <p14:tracePt t="99315" x="8366125" y="1343025"/>
          <p14:tracePt t="99321" x="8366125" y="1352550"/>
          <p14:tracePt t="99335" x="8366125" y="1370013"/>
          <p14:tracePt t="99342" x="8366125" y="1377950"/>
          <p14:tracePt t="99349" x="8366125" y="1387475"/>
          <p14:tracePt t="99357" x="8366125" y="1404938"/>
          <p14:tracePt t="99362" x="8366125" y="1414463"/>
          <p14:tracePt t="99369" x="8366125" y="1422400"/>
          <p14:tracePt t="99376" x="8366125" y="1439863"/>
          <p14:tracePt t="99382" x="8366125" y="1476375"/>
          <p14:tracePt t="99390" x="8366125" y="1493838"/>
          <p14:tracePt t="99396" x="8366125" y="1528763"/>
          <p14:tracePt t="99403" x="8366125" y="1555750"/>
          <p14:tracePt t="99410" x="8366125" y="1600200"/>
          <p14:tracePt t="99417" x="8366125" y="1625600"/>
          <p14:tracePt t="99425" x="8375650" y="1652588"/>
          <p14:tracePt t="99430" x="8375650" y="1670050"/>
          <p14:tracePt t="99437" x="8375650" y="1687513"/>
          <p14:tracePt t="99444" x="8375650" y="1697038"/>
          <p14:tracePt t="99451" x="8375650" y="1704975"/>
          <p14:tracePt t="99465" x="8375650" y="1714500"/>
          <p14:tracePt t="99472" x="8375650" y="1724025"/>
          <p14:tracePt t="99485" x="8375650" y="1731963"/>
          <p14:tracePt t="99491" x="8375650" y="1741488"/>
          <p14:tracePt t="99505" x="8383588" y="1749425"/>
          <p14:tracePt t="99512" x="8383588" y="1766888"/>
          <p14:tracePt t="99519" x="8393113" y="1776413"/>
          <p14:tracePt t="99526" x="8393113" y="1785938"/>
          <p14:tracePt t="99532" x="8402638" y="1793875"/>
          <p14:tracePt t="99541" x="8410575" y="1811338"/>
          <p14:tracePt t="99546" x="8410575" y="1847850"/>
          <p14:tracePt t="99553" x="8420100" y="1865313"/>
          <p14:tracePt t="99560" x="8428038" y="1890713"/>
          <p14:tracePt t="99566" x="8437563" y="1917700"/>
          <p14:tracePt t="99574" x="8445500" y="1935163"/>
          <p14:tracePt t="99580" x="8455025" y="1952625"/>
          <p14:tracePt t="99587" x="8455025" y="1970088"/>
          <p14:tracePt t="99594" x="8462963" y="1989138"/>
          <p14:tracePt t="99601" x="8462963" y="1997075"/>
          <p14:tracePt t="99608" x="8472488" y="2006600"/>
          <p14:tracePt t="99614" x="8472488" y="2014538"/>
          <p14:tracePt t="99621" x="8482013" y="2024063"/>
          <p14:tracePt t="99627" x="8482013" y="2032000"/>
          <p14:tracePt t="99641" x="8489950" y="2051050"/>
          <p14:tracePt t="99648" x="8507413" y="2058988"/>
          <p14:tracePt t="99655" x="8534400" y="2093913"/>
          <p14:tracePt t="99662" x="8561388" y="2112963"/>
          <p14:tracePt t="99668" x="8586788" y="2130425"/>
          <p14:tracePt t="99675" x="8623300" y="2147888"/>
          <p14:tracePt t="99682" x="8648700" y="2173288"/>
          <p14:tracePt t="99690" x="8675688" y="2182813"/>
          <p14:tracePt t="99696" x="8710613" y="2192338"/>
          <p14:tracePt t="99702" x="8728075" y="2200275"/>
          <p14:tracePt t="99710" x="8755063" y="2209800"/>
          <p14:tracePt t="99717" x="8772525" y="2217738"/>
          <p14:tracePt t="99724" x="8799513" y="2227263"/>
          <p14:tracePt t="99730" x="8816975" y="2227263"/>
          <p14:tracePt t="99737" x="8843963" y="2227263"/>
          <p14:tracePt t="99743" x="8869363" y="2235200"/>
          <p14:tracePt t="99750" x="8878888" y="2235200"/>
          <p14:tracePt t="99757" x="8905875" y="2244725"/>
          <p14:tracePt t="99764" x="8913813" y="2244725"/>
          <p14:tracePt t="99771" x="8931275" y="2244725"/>
          <p14:tracePt t="99777" x="8967788" y="2244725"/>
          <p14:tracePt t="99784" x="8975725" y="2244725"/>
          <p14:tracePt t="99792" x="9012238" y="2244725"/>
          <p14:tracePt t="99798" x="9029700" y="2244725"/>
          <p14:tracePt t="99805" x="9055100" y="2244725"/>
          <p14:tracePt t="99812" x="9072563" y="2244725"/>
          <p14:tracePt t="99818" x="9099550" y="2244725"/>
          <p14:tracePt t="99825" x="9117013" y="2244725"/>
          <p14:tracePt t="99832" x="9144000" y="2244725"/>
          <p14:tracePt t="99841" x="9161463" y="2244725"/>
          <p14:tracePt t="99846" x="9178925" y="2235200"/>
          <p14:tracePt t="99852" x="9196388" y="2235200"/>
          <p14:tracePt t="99859" x="9215438" y="2235200"/>
          <p14:tracePt t="99866" x="9223375" y="2227263"/>
          <p14:tracePt t="99874" x="9232900" y="2217738"/>
          <p14:tracePt t="99879" x="9250363" y="2209800"/>
          <p14:tracePt t="99893" x="9258300" y="2209800"/>
          <p14:tracePt t="99900" x="9275763" y="2200275"/>
          <p14:tracePt t="99907" x="9294813" y="2200275"/>
          <p14:tracePt t="99913" x="9320213" y="2192338"/>
          <p14:tracePt t="99921" x="9356725" y="2173288"/>
          <p14:tracePt t="99927" x="9382125" y="2165350"/>
          <p14:tracePt t="99934" x="9418638" y="2165350"/>
          <p14:tracePt t="99941" x="9453563" y="2155825"/>
          <p14:tracePt t="99948" x="9478963" y="2147888"/>
          <p14:tracePt t="99955" x="9505950" y="2147888"/>
          <p14:tracePt t="99973" x="9567863" y="2138363"/>
          <p14:tracePt t="99976" x="9585325" y="2130425"/>
          <p14:tracePt t="99982" x="9612313" y="2130425"/>
          <p14:tracePt t="99990" x="9629775" y="2130425"/>
          <p14:tracePt t="99995" x="9656763" y="2130425"/>
          <p14:tracePt t="100002" x="9674225" y="2130425"/>
          <p14:tracePt t="100009" x="9701213" y="2130425"/>
          <p14:tracePt t="100016" x="9718675" y="2130425"/>
          <p14:tracePt t="100023" x="9736138" y="2130425"/>
          <p14:tracePt t="100029" x="9763125" y="2130425"/>
          <p14:tracePt t="100036" x="9788525" y="2130425"/>
          <p14:tracePt t="100043" x="9805988" y="2130425"/>
          <p14:tracePt t="100050" x="9825038" y="2130425"/>
          <p14:tracePt t="100057" x="9842500" y="2130425"/>
          <p14:tracePt t="100064" x="9859963" y="2120900"/>
          <p14:tracePt t="100070" x="9894888" y="2120900"/>
          <p14:tracePt t="100077" x="9912350" y="2112963"/>
          <p14:tracePt t="100084" x="9921875" y="2112963"/>
          <p14:tracePt t="100091" x="9939338" y="2112963"/>
          <p14:tracePt t="100097" x="9956800" y="2103438"/>
          <p14:tracePt t="100105" x="9974263" y="2103438"/>
          <p14:tracePt t="100111" x="9991725" y="2093913"/>
          <p14:tracePt t="100118" x="10009188" y="2085975"/>
          <p14:tracePt t="100125" x="10045700" y="2085975"/>
          <p14:tracePt t="100131" x="10063163" y="2076450"/>
          <p14:tracePt t="100140" x="10080625" y="2068513"/>
          <p14:tracePt t="100145" x="10107613" y="2058988"/>
          <p14:tracePt t="100152" x="10125075" y="2058988"/>
          <p14:tracePt t="100159" x="10150475" y="2051050"/>
          <p14:tracePt t="100166" x="10186988" y="2041525"/>
          <p14:tracePt t="100173" x="10212388" y="2032000"/>
          <p14:tracePt t="100179" x="10239375" y="2006600"/>
          <p14:tracePt t="100186" x="10274300" y="1997075"/>
          <p14:tracePt t="100193" x="10310813" y="1979613"/>
          <p14:tracePt t="100199" x="10345738" y="1970088"/>
          <p14:tracePt t="100206" x="10372725" y="1944688"/>
          <p14:tracePt t="100213" x="10398125" y="1927225"/>
          <p14:tracePt t="100220" x="10442575" y="1908175"/>
          <p14:tracePt t="100227" x="10469563" y="1890713"/>
          <p14:tracePt t="100234" x="10504488" y="1865313"/>
          <p14:tracePt t="100240" x="10531475" y="1847850"/>
          <p14:tracePt t="100247" x="10566400" y="1828800"/>
          <p14:tracePt t="100255" x="10593388" y="1811338"/>
          <p14:tracePt t="100261" x="10618788" y="1785938"/>
          <p14:tracePt t="100268" x="10637838" y="1776413"/>
          <p14:tracePt t="100275" x="10655300" y="1758950"/>
          <p14:tracePt t="100281" x="10680700" y="1749425"/>
          <p14:tracePt t="100289" x="10698163" y="1731963"/>
          <p14:tracePt t="100295" x="10717213" y="1714500"/>
          <p14:tracePt t="100302" x="10734675" y="1704975"/>
          <p14:tracePt t="100308" x="10752138" y="1687513"/>
          <p14:tracePt t="100315" x="10769600" y="1670050"/>
          <p14:tracePt t="100324" x="10779125" y="1652588"/>
          <p14:tracePt t="100329" x="10796588" y="1625600"/>
          <p14:tracePt t="100336" x="10821988" y="1600200"/>
          <p14:tracePt t="100342" x="10841038" y="1590675"/>
          <p14:tracePt t="100349" x="10858500" y="1573213"/>
          <p14:tracePt t="100357" x="10866438" y="1546225"/>
          <p14:tracePt t="100363" x="10883900" y="1538288"/>
          <p14:tracePt t="100370" x="10901363" y="1511300"/>
          <p14:tracePt t="100377" x="10910888" y="1493838"/>
          <p14:tracePt t="100383" x="10928350" y="1476375"/>
          <p14:tracePt t="100390" x="10937875" y="1458913"/>
          <p14:tracePt t="100397" x="10955338" y="1439863"/>
          <p14:tracePt t="100404" x="10963275" y="1422400"/>
          <p14:tracePt t="100410" x="10972800" y="1404938"/>
          <p14:tracePt t="100417" x="10982325" y="1387475"/>
          <p14:tracePt t="100424" x="10990263" y="1370013"/>
          <p14:tracePt t="100431" x="11007725" y="1343025"/>
          <p14:tracePt t="100439" x="11007725" y="1335088"/>
          <p14:tracePt t="100445" x="11007725" y="1316038"/>
          <p14:tracePt t="100452" x="11007725" y="1298575"/>
          <p14:tracePt t="100458" x="11007725" y="1290638"/>
          <p14:tracePt t="100465" x="11007725" y="1273175"/>
          <p14:tracePt t="100473" x="11007725" y="1246188"/>
          <p14:tracePt t="100479" x="10990263" y="1228725"/>
          <p14:tracePt t="100486" x="10972800" y="1201738"/>
          <p14:tracePt t="100492" x="10937875" y="1157288"/>
          <p14:tracePt t="100499" x="10910888" y="1122363"/>
          <p14:tracePt t="100506" x="10875963" y="1104900"/>
          <p14:tracePt t="100513" x="10848975" y="1069975"/>
          <p14:tracePt t="100520" x="10814050" y="1042988"/>
          <p14:tracePt t="100526" x="10787063" y="1008063"/>
          <p14:tracePt t="100533" x="10760075" y="990600"/>
          <p14:tracePt t="100540" x="10734675" y="971550"/>
          <p14:tracePt t="100547" x="10698163" y="954088"/>
          <p14:tracePt t="100553" x="10663238" y="928688"/>
          <p14:tracePt t="100560" x="10628313" y="919163"/>
          <p14:tracePt t="100567" x="10593388" y="909638"/>
          <p14:tracePt t="100574" x="10566400" y="901700"/>
          <p14:tracePt t="100581" x="10539413" y="892175"/>
          <p14:tracePt t="100588" x="10494963" y="892175"/>
          <p14:tracePt t="100594" x="10469563" y="884238"/>
          <p14:tracePt t="100602" x="10434638" y="884238"/>
          <p14:tracePt t="100608" x="10398125" y="884238"/>
          <p14:tracePt t="100615" x="10372725" y="884238"/>
          <p14:tracePt t="100623" x="10336213" y="884238"/>
          <p14:tracePt t="100629" x="10291763" y="884238"/>
          <p14:tracePt t="100635" x="10266363" y="884238"/>
          <p14:tracePt t="100642" x="10239375" y="892175"/>
          <p14:tracePt t="100649" x="10194925" y="892175"/>
          <p14:tracePt t="100657" x="10169525" y="901700"/>
          <p14:tracePt t="100662" x="10125075" y="909638"/>
          <p14:tracePt t="100670" x="10098088" y="909638"/>
          <p14:tracePt t="100676" x="10071100" y="928688"/>
          <p14:tracePt t="100683" x="10028238" y="936625"/>
          <p14:tracePt t="100690" x="10001250" y="946150"/>
          <p14:tracePt t="100697" x="9956800" y="954088"/>
          <p14:tracePt t="100703" x="9929813" y="954088"/>
          <p14:tracePt t="100710" x="9904413" y="963613"/>
          <p14:tracePt t="100717" x="9859963" y="971550"/>
          <p14:tracePt t="100725" x="9825038" y="971550"/>
          <p14:tracePt t="100731" x="9788525" y="981075"/>
          <p14:tracePt t="100739" x="9753600" y="990600"/>
          <p14:tracePt t="100744" x="9718675" y="1008063"/>
          <p14:tracePt t="100751" x="9682163" y="1016000"/>
          <p14:tracePt t="100758" x="9656763" y="1025525"/>
          <p14:tracePt t="100765" x="9629775" y="1033463"/>
          <p14:tracePt t="100773" x="9602788" y="1033463"/>
          <p14:tracePt t="100778" x="9577388" y="1042988"/>
          <p14:tracePt t="100785" x="9559925" y="1050925"/>
          <p14:tracePt t="100792" x="9532938" y="1060450"/>
          <p14:tracePt t="100799" x="9515475" y="1069975"/>
          <p14:tracePt t="100807" x="9478963" y="1087438"/>
          <p14:tracePt t="100812" x="9461500" y="1087438"/>
          <p14:tracePt t="100819" x="9444038" y="1095375"/>
          <p14:tracePt t="100826" x="9426575" y="1104900"/>
          <p14:tracePt t="100833" x="9399588" y="1131888"/>
          <p14:tracePt t="100839" x="9382125" y="1139825"/>
          <p14:tracePt t="100846" x="9364663" y="1149350"/>
          <p14:tracePt t="100853" x="9329738" y="1166813"/>
          <p14:tracePt t="100860" x="9312275" y="1174750"/>
          <p14:tracePt t="100867" x="9285288" y="1184275"/>
          <p14:tracePt t="100874" x="9258300" y="1193800"/>
          <p14:tracePt t="100881" x="9240838" y="1211263"/>
          <p14:tracePt t="100888" x="9223375" y="1219200"/>
          <p14:tracePt t="100894" x="9215438" y="1228725"/>
          <p14:tracePt t="100901" x="9205913" y="1236663"/>
          <p14:tracePt t="100908" x="9196388" y="1236663"/>
          <p14:tracePt t="100914" x="9188450" y="1236663"/>
          <p14:tracePt t="100923" x="9178925" y="1246188"/>
          <p14:tracePt t="100928" x="9170988" y="1246188"/>
          <p14:tracePt t="100935" x="9170988" y="1255713"/>
          <p14:tracePt t="100949" x="9161463" y="1263650"/>
          <p14:tracePt t="100962" x="9153525" y="1263650"/>
          <p14:tracePt t="100976" x="9144000" y="1263650"/>
          <p14:tracePt t="100983" x="9144000" y="1273175"/>
          <p14:tracePt t="100996" x="9134475" y="1281113"/>
          <p14:tracePt t="101003" x="9126538" y="1281113"/>
          <p14:tracePt t="101010" x="9117013" y="1290638"/>
          <p14:tracePt t="101017" x="9117013" y="1298575"/>
          <p14:tracePt t="101024" x="9109075" y="1308100"/>
          <p14:tracePt t="101030" x="9099550" y="1308100"/>
          <p14:tracePt t="101037" x="9091613" y="1325563"/>
          <p14:tracePt t="101044" x="9072563" y="1343025"/>
          <p14:tracePt t="101051" x="9055100" y="1377950"/>
          <p14:tracePt t="101058" x="9029700" y="1404938"/>
          <p14:tracePt t="101064" x="9020175" y="1439863"/>
          <p14:tracePt t="101072" x="9002713" y="1466850"/>
          <p14:tracePt t="101078" x="8985250" y="1493838"/>
          <p14:tracePt t="101085" x="8967788" y="1511300"/>
          <p14:tracePt t="101092" x="8958263" y="1546225"/>
          <p14:tracePt t="101098" x="8940800" y="1563688"/>
          <p14:tracePt t="101106" x="8931275" y="1590675"/>
          <p14:tracePt t="101112" x="8923338" y="1617663"/>
          <p14:tracePt t="101119" x="8913813" y="1635125"/>
          <p14:tracePt t="101126" x="8913813" y="1643063"/>
          <p14:tracePt t="101132" x="8905875" y="1652588"/>
          <p14:tracePt t="101140" x="8905875" y="1662113"/>
          <p14:tracePt t="101146" x="8905875" y="1670050"/>
          <p14:tracePt t="101160" x="8896350" y="1679575"/>
          <p14:tracePt t="101174" x="8896350" y="1687513"/>
          <p14:tracePt t="101180" x="8888413" y="1697038"/>
          <p14:tracePt t="101187" x="8888413" y="1704975"/>
          <p14:tracePt t="101194" x="8888413" y="1714500"/>
          <p14:tracePt t="101208" x="8888413" y="1724025"/>
          <p14:tracePt t="101215" x="8888413" y="1731963"/>
          <p14:tracePt t="101228" x="8888413" y="1741488"/>
          <p14:tracePt t="101234" x="8888413" y="1749425"/>
          <p14:tracePt t="101248" x="8888413" y="1758950"/>
          <p14:tracePt t="101256" x="8888413" y="1766888"/>
          <p14:tracePt t="101262" x="8888413" y="1776413"/>
          <p14:tracePt t="101276" x="8888413" y="1785938"/>
          <p14:tracePt t="101310" x="8888413" y="1793875"/>
          <p14:tracePt t="101323" x="8888413" y="1803400"/>
          <p14:tracePt t="101337" x="8888413" y="1811338"/>
          <p14:tracePt t="101350" x="8888413" y="1820863"/>
          <p14:tracePt t="101364" x="8896350" y="1820863"/>
          <p14:tracePt t="101372" x="8896350" y="1828800"/>
          <p14:tracePt t="101385" x="8905875" y="1838325"/>
          <p14:tracePt t="101391" x="8913813" y="1838325"/>
          <p14:tracePt t="101398" x="8923338" y="1838325"/>
          <p14:tracePt t="101406" x="8931275" y="1838325"/>
          <p14:tracePt t="101412" x="8931275" y="1847850"/>
          <p14:tracePt t="101419" x="8940800" y="1855788"/>
          <p14:tracePt t="101432" x="8950325" y="1855788"/>
          <p14:tracePt t="101439" x="8950325" y="1865313"/>
          <p14:tracePt t="101452" x="8958263" y="1873250"/>
          <p14:tracePt t="101459" x="8967788" y="1882775"/>
          <p14:tracePt t="101466" x="8975725" y="1882775"/>
          <p14:tracePt t="101480" x="8985250" y="1890713"/>
          <p14:tracePt t="101487" x="8993188" y="1890713"/>
          <p14:tracePt t="101493" x="9002713" y="1890713"/>
          <p14:tracePt t="101500" x="9012238" y="1890713"/>
          <p14:tracePt t="101507" x="9020175" y="1900238"/>
          <p14:tracePt t="101514" x="9029700" y="1900238"/>
          <p14:tracePt t="101522" x="9047163" y="1908175"/>
          <p14:tracePt t="101527" x="9055100" y="1908175"/>
          <p14:tracePt t="101534" x="9072563" y="1917700"/>
          <p14:tracePt t="101541" x="9091613" y="1917700"/>
          <p14:tracePt t="101548" x="9099550" y="1917700"/>
          <p14:tracePt t="101556" x="9109075" y="1917700"/>
          <p14:tracePt t="101562" x="9126538" y="1927225"/>
          <p14:tracePt t="101568" x="9144000" y="1927225"/>
          <p14:tracePt t="101575" x="9153525" y="1927225"/>
          <p14:tracePt t="101582" x="9170988" y="1927225"/>
          <p14:tracePt t="101589" x="9188450" y="1927225"/>
          <p14:tracePt t="101596" x="9205913" y="1935163"/>
          <p14:tracePt t="101602" x="9223375" y="1935163"/>
          <p14:tracePt t="101609" x="9232900" y="1944688"/>
          <p14:tracePt t="101616" x="9240838" y="1944688"/>
          <p14:tracePt t="101623" x="9258300" y="1944688"/>
          <p14:tracePt t="101629" x="9267825" y="1944688"/>
          <p14:tracePt t="101637" x="9285288" y="1944688"/>
          <p14:tracePt t="101643" x="9302750" y="1952625"/>
          <p14:tracePt t="101650" x="9320213" y="1952625"/>
          <p14:tracePt t="101657" x="9329738" y="1952625"/>
          <p14:tracePt t="101663" x="9347200" y="1952625"/>
          <p14:tracePt t="101671" x="9356725" y="1952625"/>
          <p14:tracePt t="101677" x="9364663" y="1952625"/>
          <p14:tracePt t="101684" x="9382125" y="1952625"/>
          <p14:tracePt t="101691" x="9399588" y="1952625"/>
          <p14:tracePt t="101698" x="9409113" y="1952625"/>
          <p14:tracePt t="101705" x="9426575" y="1952625"/>
          <p14:tracePt t="101722" x="9453563" y="1952625"/>
          <p14:tracePt t="101725" x="9461500" y="1952625"/>
          <p14:tracePt t="101732" x="9478963" y="1952625"/>
          <p14:tracePt t="101740" x="9498013" y="1952625"/>
          <p14:tracePt t="101745" x="9505950" y="1952625"/>
          <p14:tracePt t="101752" x="9523413" y="1952625"/>
          <p14:tracePt t="101759" x="9540875" y="1952625"/>
          <p14:tracePt t="101766" x="9559925" y="1952625"/>
          <p14:tracePt t="101772" x="9577388" y="1952625"/>
          <p14:tracePt t="101779" x="9594850" y="1952625"/>
          <p14:tracePt t="101793" x="9612313" y="1952625"/>
          <p14:tracePt t="101800" x="9639300" y="1952625"/>
          <p14:tracePt t="101806" x="9656763" y="1952625"/>
          <p14:tracePt t="101813" x="9664700" y="1952625"/>
          <p14:tracePt t="101822" x="9682163" y="1952625"/>
          <p14:tracePt t="101827" x="9701213" y="1952625"/>
          <p14:tracePt t="101834" x="9718675" y="1952625"/>
          <p14:tracePt t="101841" x="9736138" y="1952625"/>
          <p14:tracePt t="101847" x="9753600" y="1952625"/>
          <p14:tracePt t="101855" x="9771063" y="1952625"/>
          <p14:tracePt t="101861" x="9788525" y="1952625"/>
          <p14:tracePt t="101868" x="9805988" y="1944688"/>
          <p14:tracePt t="101875" x="9825038" y="1944688"/>
          <p14:tracePt t="101881" x="9825038" y="1935163"/>
          <p14:tracePt t="101889" x="9842500" y="1935163"/>
          <p14:tracePt t="101895" x="9859963" y="1935163"/>
          <p14:tracePt t="101902" x="9877425" y="1927225"/>
          <p14:tracePt t="101909" x="9894888" y="1927225"/>
          <p14:tracePt t="101915" x="9912350" y="1917700"/>
          <p14:tracePt t="101923" x="9929813" y="1917700"/>
          <p14:tracePt t="101929" x="9947275" y="1908175"/>
          <p14:tracePt t="101937" x="9966325" y="1908175"/>
          <p14:tracePt t="101943" x="9983788" y="1900238"/>
          <p14:tracePt t="101949" x="10001250" y="1900238"/>
          <p14:tracePt t="101956" x="10009188" y="1900238"/>
          <p14:tracePt t="101963" x="10028238" y="1890713"/>
          <p14:tracePt t="101971" x="10045700" y="1890713"/>
          <p14:tracePt t="101977" x="10053638" y="1882775"/>
          <p14:tracePt t="101984" x="10063163" y="1882775"/>
          <p14:tracePt t="101990" x="10080625" y="1882775"/>
          <p14:tracePt t="101997" x="10088563" y="1873250"/>
          <p14:tracePt t="102005" x="10107613" y="1873250"/>
          <p14:tracePt t="102011" x="10125075" y="1865313"/>
          <p14:tracePt t="102018" x="10133013" y="1865313"/>
          <p14:tracePt t="102024" x="10142538" y="1855788"/>
          <p14:tracePt t="102032" x="10160000" y="1855788"/>
          <p14:tracePt t="102045" x="10177463" y="1847850"/>
          <p14:tracePt t="102052" x="10194925" y="1847850"/>
          <p14:tracePt t="102059" x="10204450" y="1847850"/>
          <p14:tracePt t="102065" x="10221913" y="1847850"/>
          <p14:tracePt t="102072" x="10239375" y="1838325"/>
          <p14:tracePt t="102079" x="10256838" y="1838325"/>
          <p14:tracePt t="102087" x="10266363" y="1838325"/>
          <p14:tracePt t="102092" x="10283825" y="1828800"/>
          <p14:tracePt t="102099" x="10291763" y="1828800"/>
          <p14:tracePt t="102106" x="10301288" y="1820863"/>
          <p14:tracePt t="102113" x="10318750" y="1820863"/>
          <p14:tracePt t="102120" x="10336213" y="1820863"/>
          <p14:tracePt t="102127" x="10345738" y="1811338"/>
          <p14:tracePt t="102133" x="10363200" y="1811338"/>
          <p14:tracePt t="102140" x="10380663" y="1803400"/>
          <p14:tracePt t="102147" x="10390188" y="1793875"/>
          <p14:tracePt t="102156" x="10390188" y="1785938"/>
          <p14:tracePt t="102161" x="10407650" y="1785938"/>
          <p14:tracePt t="106363" x="10434638" y="1785938"/>
          <p14:tracePt t="106369" x="10477500" y="1785938"/>
          <p14:tracePt t="106376" x="10514013" y="1785938"/>
          <p14:tracePt t="106384" x="10548938" y="1785938"/>
          <p14:tracePt t="106390" x="10583863" y="1785938"/>
          <p14:tracePt t="106396" x="10610850" y="1776413"/>
          <p14:tracePt t="106403" x="10655300" y="1776413"/>
          <p14:tracePt t="106410" x="10680700" y="1766888"/>
          <p14:tracePt t="106418" x="10707688" y="1766888"/>
          <p14:tracePt t="106424" x="10742613" y="1758950"/>
          <p14:tracePt t="106431" x="10769600" y="1758950"/>
          <p14:tracePt t="106437" x="10796588" y="1749425"/>
          <p14:tracePt t="106444" x="10814050" y="1741488"/>
          <p14:tracePt t="106452" x="10831513" y="1741488"/>
          <p14:tracePt t="106458" x="10848975" y="1731963"/>
          <p14:tracePt t="106465" x="10866438" y="1724025"/>
          <p14:tracePt t="106471" x="10883900" y="1714500"/>
          <p14:tracePt t="106478" x="10920413" y="1704975"/>
          <p14:tracePt t="106485" x="10937875" y="1697038"/>
          <p14:tracePt t="106492" x="10955338" y="1670050"/>
          <p14:tracePt t="106499" x="10972800" y="1652588"/>
          <p14:tracePt t="106505" x="10999788" y="1625600"/>
          <p14:tracePt t="106512" x="11025188" y="1600200"/>
          <p14:tracePt t="106520" x="11044238" y="1563688"/>
          <p14:tracePt t="106526" x="11061700" y="1538288"/>
          <p14:tracePt t="106533" x="11096625" y="1493838"/>
          <p14:tracePt t="106540" x="11114088" y="1466850"/>
          <p14:tracePt t="106546" x="11149013" y="1431925"/>
          <p14:tracePt t="106553" x="11166475" y="1387475"/>
          <p14:tracePt t="106560" x="11185525" y="1360488"/>
          <p14:tracePt t="106568" x="11210925" y="1325563"/>
          <p14:tracePt t="106574" x="11228388" y="1298575"/>
          <p14:tracePt t="106580" x="11237913" y="1281113"/>
          <p14:tracePt t="106587" x="11255375" y="1263650"/>
          <p14:tracePt t="106594" x="11255375" y="1246188"/>
          <p14:tracePt t="106603" x="11264900" y="1236663"/>
          <p14:tracePt t="106608" x="11264900" y="1228725"/>
          <p14:tracePt t="106615" x="11272838" y="1219200"/>
          <p14:tracePt t="106628" x="11272838" y="1211263"/>
          <p14:tracePt t="106655" x="11272838" y="1201738"/>
          <p14:tracePt t="106669" x="11272838" y="1193800"/>
          <p14:tracePt t="106676" x="11272838" y="1184275"/>
          <p14:tracePt t="106683" x="11264900" y="1174750"/>
          <p14:tracePt t="106689" x="11264900" y="1166813"/>
          <p14:tracePt t="106696" x="11255375" y="1149350"/>
          <p14:tracePt t="106718" x="11220450" y="1122363"/>
          <p14:tracePt t="106724" x="11210925" y="1112838"/>
          <p14:tracePt t="106730" x="11202988" y="1095375"/>
          <p14:tracePt t="106737" x="11193463" y="1077913"/>
          <p14:tracePt t="106744" x="11158538" y="1069975"/>
          <p14:tracePt t="106751" x="11131550" y="1050925"/>
          <p14:tracePt t="106758" x="11104563" y="1025525"/>
          <p14:tracePt t="106764" x="11079163" y="1016000"/>
          <p14:tracePt t="106771" x="11052175" y="1008063"/>
          <p14:tracePt t="106778" x="11025188" y="998538"/>
          <p14:tracePt t="106785" x="10999788" y="990600"/>
          <p14:tracePt t="106792" x="10963275" y="981075"/>
          <p14:tracePt t="106798" x="10937875" y="981075"/>
          <p14:tracePt t="106805" x="10910888" y="981075"/>
          <p14:tracePt t="106812" x="10866438" y="971550"/>
          <p14:tracePt t="106819" x="10831513" y="963613"/>
          <p14:tracePt t="106825" x="10769600" y="946150"/>
          <p14:tracePt t="106833" x="10725150" y="936625"/>
          <p14:tracePt t="106839" x="10672763" y="936625"/>
          <p14:tracePt t="106846" x="10618788" y="928688"/>
          <p14:tracePt t="106853" x="10556875" y="919163"/>
          <p14:tracePt t="106860" x="10521950" y="909638"/>
          <p14:tracePt t="106868" x="10460038" y="909638"/>
          <p14:tracePt t="106873" x="10407650" y="892175"/>
          <p14:tracePt t="106880" x="10380663" y="892175"/>
          <p14:tracePt t="106887" x="10336213" y="884238"/>
          <p14:tracePt t="106894" x="10301288" y="884238"/>
          <p14:tracePt t="106902" x="10266363" y="884238"/>
          <p14:tracePt t="106907" x="10231438" y="874713"/>
          <p14:tracePt t="106914" x="10186988" y="874713"/>
          <p14:tracePt t="106921" x="10160000" y="874713"/>
          <p14:tracePt t="106928" x="10142538" y="866775"/>
          <p14:tracePt t="106934" x="10115550" y="866775"/>
          <p14:tracePt t="106942" x="10098088" y="866775"/>
          <p14:tracePt t="106948" x="10071100" y="866775"/>
          <p14:tracePt t="106955" x="10053638" y="866775"/>
          <p14:tracePt t="106962" x="10028238" y="866775"/>
          <p14:tracePt t="106969" x="9991725" y="866775"/>
          <p14:tracePt t="106976" x="9966325" y="866775"/>
          <p14:tracePt t="106983" x="9939338" y="866775"/>
          <p14:tracePt t="106989" x="9904413" y="866775"/>
          <p14:tracePt t="106996" x="9867900" y="866775"/>
          <p14:tracePt t="107003" x="9842500" y="866775"/>
          <p14:tracePt t="107010" x="9815513" y="866775"/>
          <p14:tracePt t="107018" x="9771063" y="866775"/>
          <p14:tracePt t="107023" x="9736138" y="866775"/>
          <p14:tracePt t="107030" x="9701213" y="866775"/>
          <p14:tracePt t="107037" x="9656763" y="866775"/>
          <p14:tracePt t="107043" x="9629775" y="866775"/>
          <p14:tracePt t="107052" x="9585325" y="866775"/>
          <p14:tracePt t="107057" x="9550400" y="866775"/>
          <p14:tracePt t="107064" x="9515475" y="874713"/>
          <p14:tracePt t="107071" x="9478963" y="874713"/>
          <p14:tracePt t="107078" x="9436100" y="874713"/>
          <p14:tracePt t="107085" x="9399588" y="884238"/>
          <p14:tracePt t="107091" x="9337675" y="909638"/>
          <p14:tracePt t="107098" x="9302750" y="909638"/>
          <p14:tracePt t="107105" x="9258300" y="928688"/>
          <p14:tracePt t="107112" x="9232900" y="928688"/>
          <p14:tracePt t="107119" x="9188450" y="954088"/>
          <p14:tracePt t="107125" x="9144000" y="963613"/>
          <p14:tracePt t="107132" x="9117013" y="971550"/>
          <p14:tracePt t="107139" x="9072563" y="990600"/>
          <p14:tracePt t="107146" x="9047163" y="1008063"/>
          <p14:tracePt t="107153" x="9020175" y="1016000"/>
          <p14:tracePt t="107159" x="8985250" y="1025525"/>
          <p14:tracePt t="107167" x="8967788" y="1042988"/>
          <p14:tracePt t="107173" x="8950325" y="1050925"/>
          <p14:tracePt t="107180" x="8923338" y="1060450"/>
          <p14:tracePt t="107186" x="8905875" y="1069975"/>
          <p14:tracePt t="107193" x="8888413" y="1087438"/>
          <p14:tracePt t="107202" x="8861425" y="1104900"/>
          <p14:tracePt t="107207" x="8843963" y="1139825"/>
          <p14:tracePt t="107214" x="8816975" y="1166813"/>
          <p14:tracePt t="107220" x="8782050" y="1201738"/>
          <p14:tracePt t="107227" x="8747125" y="1246188"/>
          <p14:tracePt t="107234" x="8728075" y="1273175"/>
          <p14:tracePt t="107241" x="8710613" y="1316038"/>
          <p14:tracePt t="107248" x="8685213" y="1360488"/>
          <p14:tracePt t="107255" x="8666163" y="1387475"/>
          <p14:tracePt t="107262" x="8658225" y="1422400"/>
          <p14:tracePt t="107269" x="8640763" y="1458913"/>
          <p14:tracePt t="107275" x="8623300" y="1493838"/>
          <p14:tracePt t="107282" x="8605838" y="1520825"/>
          <p14:tracePt t="107289" x="8596313" y="1563688"/>
          <p14:tracePt t="107296" x="8586788" y="1590675"/>
          <p14:tracePt t="107303" x="8578850" y="1617663"/>
          <p14:tracePt t="107309" x="8578850" y="1662113"/>
          <p14:tracePt t="107318" x="8569325" y="1687513"/>
          <p14:tracePt t="107323" x="8561388" y="1714500"/>
          <p14:tracePt t="107330" x="8561388" y="1741488"/>
          <p14:tracePt t="107336" x="8561388" y="1758950"/>
          <p14:tracePt t="107343" x="8561388" y="1776413"/>
          <p14:tracePt t="107351" x="8551863" y="1785938"/>
          <p14:tracePt t="107357" x="8551863" y="1793875"/>
          <p14:tracePt t="107364" x="8551863" y="1803400"/>
          <p14:tracePt t="107370" x="8551863" y="1811338"/>
          <p14:tracePt t="107377" x="8551863" y="1820863"/>
          <p14:tracePt t="107391" x="8551863" y="1828800"/>
          <p14:tracePt t="107398" x="8551863" y="1847850"/>
          <p14:tracePt t="107404" x="8551863" y="1890713"/>
          <p14:tracePt t="107411" x="8569325" y="1917700"/>
          <p14:tracePt t="107418" x="8578850" y="1944688"/>
          <p14:tracePt t="107425" x="8596313" y="1989138"/>
          <p14:tracePt t="107432" x="8623300" y="2014538"/>
          <p14:tracePt t="107438" x="8631238" y="2051050"/>
          <p14:tracePt t="107445" x="8658225" y="2076450"/>
          <p14:tracePt t="107452" x="8675688" y="2112963"/>
          <p14:tracePt t="107459" x="8702675" y="2130425"/>
          <p14:tracePt t="107467" x="8710613" y="2147888"/>
          <p14:tracePt t="107473" x="8737600" y="2165350"/>
          <p14:tracePt t="107479" x="8747125" y="2182813"/>
          <p14:tracePt t="107486" x="8764588" y="2200275"/>
          <p14:tracePt t="107493" x="8782050" y="2209800"/>
          <p14:tracePt t="107501" x="8789988" y="2217738"/>
          <p14:tracePt t="107507" x="8809038" y="2227263"/>
          <p14:tracePt t="107513" x="8816975" y="2235200"/>
          <p14:tracePt t="107520" x="8826500" y="2235200"/>
          <p14:tracePt t="107527" x="8834438" y="2244725"/>
          <p14:tracePt t="107534" x="8843963" y="2244725"/>
          <p14:tracePt t="107541" x="8861425" y="2254250"/>
          <p14:tracePt t="107547" x="8878888" y="2254250"/>
          <p14:tracePt t="107554" x="8888413" y="2262188"/>
          <p14:tracePt t="107561" x="8905875" y="2262188"/>
          <p14:tracePt t="107569" x="8931275" y="2271713"/>
          <p14:tracePt t="107575" x="8950325" y="2279650"/>
          <p14:tracePt t="107582" x="8985250" y="2289175"/>
          <p14:tracePt t="107588" x="9012238" y="2297113"/>
          <p14:tracePt t="107595" x="9037638" y="2306638"/>
          <p14:tracePt t="107602" x="9064625" y="2306638"/>
          <p14:tracePt t="107609" x="9099550" y="2306638"/>
          <p14:tracePt t="107618" x="9126538" y="2316163"/>
          <p14:tracePt t="107622" x="9144000" y="2316163"/>
          <p14:tracePt t="107629" x="9170988" y="2324100"/>
          <p14:tracePt t="107636" x="9188450" y="2324100"/>
          <p14:tracePt t="107643" x="9196388" y="2324100"/>
          <p14:tracePt t="107651" x="9215438" y="2324100"/>
          <p14:tracePt t="107657" x="9232900" y="2324100"/>
          <p14:tracePt t="107663" x="9250363" y="2324100"/>
          <p14:tracePt t="107670" x="9258300" y="2324100"/>
          <p14:tracePt t="107677" x="9275763" y="2324100"/>
          <p14:tracePt t="107684" x="9294813" y="2324100"/>
          <p14:tracePt t="107691" x="9312275" y="2324100"/>
          <p14:tracePt t="107697" x="9329738" y="2324100"/>
          <p14:tracePt t="107704" x="9356725" y="2324100"/>
          <p14:tracePt t="107711" x="9391650" y="2316163"/>
          <p14:tracePt t="107733" x="9471025" y="2306638"/>
          <p14:tracePt t="107738" x="9515475" y="2306638"/>
          <p14:tracePt t="107745" x="9540875" y="2297113"/>
          <p14:tracePt t="107752" x="9585325" y="2289175"/>
          <p14:tracePt t="107759" x="9621838" y="2279650"/>
          <p14:tracePt t="107767" x="9664700" y="2262188"/>
          <p14:tracePt t="107773" x="9709150" y="2254250"/>
          <p14:tracePt t="107779" x="9744075" y="2244725"/>
          <p14:tracePt t="107786" x="9780588" y="2235200"/>
          <p14:tracePt t="107793" x="9832975" y="2209800"/>
          <p14:tracePt t="107800" x="9877425" y="2200275"/>
          <p14:tracePt t="107806" x="9929813" y="2192338"/>
          <p14:tracePt t="107813" x="9991725" y="2165350"/>
          <p14:tracePt t="107820" x="10071100" y="2138363"/>
          <p14:tracePt t="107827" x="10142538" y="2130425"/>
          <p14:tracePt t="107834" x="10221913" y="2103438"/>
          <p14:tracePt t="107840" x="10291763" y="2093913"/>
          <p14:tracePt t="107848" x="10353675" y="2068513"/>
          <p14:tracePt t="107854" x="10407650" y="2058988"/>
          <p14:tracePt t="107861" x="10487025" y="2041525"/>
          <p14:tracePt t="107868" x="10548938" y="2024063"/>
          <p14:tracePt t="107874" x="10601325" y="2006600"/>
          <p14:tracePt t="107883" x="10663238" y="1997075"/>
          <p14:tracePt t="107888" x="10717213" y="1970088"/>
          <p14:tracePt t="107895" x="10760075" y="1962150"/>
          <p14:tracePt t="107902" x="10787063" y="1952625"/>
          <p14:tracePt t="107909" x="10821988" y="1944688"/>
          <p14:tracePt t="107916" x="10848975" y="1935163"/>
          <p14:tracePt t="107922" x="10866438" y="1927225"/>
          <p14:tracePt t="107929" x="10883900" y="1917700"/>
          <p14:tracePt t="107936" x="10901363" y="1917700"/>
          <p14:tracePt t="107942" x="10920413" y="1908175"/>
          <p14:tracePt t="107950" x="10937875" y="1900238"/>
          <p14:tracePt t="107956" x="10945813" y="1890713"/>
          <p14:tracePt t="107963" x="10963275" y="1882775"/>
          <p14:tracePt t="107970" x="10982325" y="1873250"/>
          <p14:tracePt t="107977" x="10999788" y="1873250"/>
          <p14:tracePt t="107984" x="10999788" y="1865313"/>
          <p14:tracePt t="107991" x="11017250" y="1855788"/>
          <p14:tracePt t="107997" x="11017250" y="1847850"/>
          <p14:tracePt t="108004" x="11025188" y="1838325"/>
          <p14:tracePt t="108011" x="11044238" y="1828800"/>
          <p14:tracePt t="108017" x="11052175" y="1828800"/>
          <p14:tracePt t="108024" x="11061700" y="1828800"/>
          <p14:tracePt t="108031" x="11069638" y="1820863"/>
          <p14:tracePt t="108038" x="11087100" y="1811338"/>
          <p14:tracePt t="108045" x="11087100" y="1803400"/>
          <p14:tracePt t="108052" x="11096625" y="1785938"/>
          <p14:tracePt t="108058" x="11104563" y="1785938"/>
          <p14:tracePt t="108067" x="11123613" y="1776413"/>
          <p14:tracePt t="108072" x="11131550" y="1766888"/>
          <p14:tracePt t="108079" x="11141075" y="1749425"/>
          <p14:tracePt t="108085" x="11149013" y="1731963"/>
          <p14:tracePt t="108092" x="11158538" y="1724025"/>
          <p14:tracePt t="108101" x="11166475" y="1714500"/>
          <p14:tracePt t="108106" x="11166475" y="1697038"/>
          <p14:tracePt t="108113" x="11176000" y="1697038"/>
          <p14:tracePt t="108120" x="11176000" y="1679575"/>
          <p14:tracePt t="108126" x="11176000" y="1670050"/>
          <p14:tracePt t="108134" x="11176000" y="1662113"/>
          <p14:tracePt t="108140" x="11176000" y="1652588"/>
          <p14:tracePt t="108147" x="11176000" y="1643063"/>
          <p14:tracePt t="108154" x="11176000" y="1635125"/>
          <p14:tracePt t="108160" x="11176000" y="1625600"/>
          <p14:tracePt t="108167" x="11176000" y="1617663"/>
          <p14:tracePt t="108174" x="11176000" y="1608138"/>
          <p14:tracePt t="108182" x="11176000" y="1590675"/>
          <p14:tracePt t="108188" x="11166475" y="1581150"/>
          <p14:tracePt t="108202" x="11166475" y="1563688"/>
          <p14:tracePt t="108208" x="11158538" y="1555750"/>
          <p14:tracePt t="108215" x="11149013" y="1546225"/>
          <p14:tracePt t="108222" x="11141075" y="1528763"/>
          <p14:tracePt t="108229" x="11131550" y="1511300"/>
          <p14:tracePt t="108235" x="11114088" y="1493838"/>
          <p14:tracePt t="108242" x="11096625" y="1476375"/>
          <p14:tracePt t="108250" x="11079163" y="1439863"/>
          <p14:tracePt t="108256" x="11044238" y="1422400"/>
          <p14:tracePt t="108263" x="11017250" y="1404938"/>
          <p14:tracePt t="108269" x="10990263" y="1387475"/>
          <p14:tracePt t="108276" x="10955338" y="1370013"/>
          <p14:tracePt t="108284" x="10928350" y="1343025"/>
          <p14:tracePt t="108290" x="10893425" y="1325563"/>
          <p14:tracePt t="108297" x="10866438" y="1316038"/>
          <p14:tracePt t="108303" x="10841038" y="1298575"/>
          <p14:tracePt t="108310" x="10804525" y="1273175"/>
          <p14:tracePt t="108317" x="10779125" y="1263650"/>
          <p14:tracePt t="108324" x="10734675" y="1246188"/>
          <p14:tracePt t="108331" x="10707688" y="1236663"/>
          <p14:tracePt t="108337" x="10680700" y="1219200"/>
          <p14:tracePt t="108345" x="10637838" y="1201738"/>
          <p14:tracePt t="108352" x="10610850" y="1184275"/>
          <p14:tracePt t="108358" x="10575925" y="1174750"/>
          <p14:tracePt t="108367" x="10539413" y="1166813"/>
          <p14:tracePt t="108371" x="10494963" y="1157288"/>
          <p14:tracePt t="108378" x="10469563" y="1139825"/>
          <p14:tracePt t="108385" x="10425113" y="1122363"/>
          <p14:tracePt t="108392" x="10407650" y="1112838"/>
          <p14:tracePt t="108400" x="10363200" y="1095375"/>
          <p14:tracePt t="108406" x="10336213" y="1087438"/>
          <p14:tracePt t="108412" x="10310813" y="1077913"/>
          <p14:tracePt t="108419" x="10266363" y="1077913"/>
          <p14:tracePt t="108426" x="10239375" y="1069975"/>
          <p14:tracePt t="108433" x="10194925" y="1060450"/>
          <p14:tracePt t="108440" x="10169525" y="1042988"/>
          <p14:tracePt t="108447" x="10142538" y="1042988"/>
          <p14:tracePt t="108453" x="10098088" y="1042988"/>
          <p14:tracePt t="108460" x="10071100" y="1033463"/>
          <p14:tracePt t="108468" x="10045700" y="1033463"/>
          <p14:tracePt t="108474" x="10001250" y="1033463"/>
          <p14:tracePt t="108481" x="9983788" y="1025525"/>
          <p14:tracePt t="108487" x="9956800" y="1025525"/>
          <p14:tracePt t="108494" x="9929813" y="1025525"/>
          <p14:tracePt t="108501" x="9904413" y="1025525"/>
          <p14:tracePt t="108508" x="9877425" y="1016000"/>
          <p14:tracePt t="108516" x="9859963" y="1016000"/>
          <p14:tracePt t="108521" x="9825038" y="1016000"/>
          <p14:tracePt t="108528" x="9805988" y="1016000"/>
          <p14:tracePt t="108535" x="9780588" y="1016000"/>
          <p14:tracePt t="108542" x="9763125" y="1016000"/>
          <p14:tracePt t="108551" x="9736138" y="1016000"/>
          <p14:tracePt t="108556" x="9709150" y="1016000"/>
          <p14:tracePt t="108562" x="9682163" y="1016000"/>
          <p14:tracePt t="108569" x="9656763" y="1016000"/>
          <p14:tracePt t="108576" x="9621838" y="1016000"/>
          <p14:tracePt t="108584" x="9594850" y="1016000"/>
          <p14:tracePt t="108590" x="9559925" y="1016000"/>
          <p14:tracePt t="108596" x="9523413" y="1016000"/>
          <p14:tracePt t="108603" x="9488488" y="1016000"/>
          <p14:tracePt t="108610" x="9461500" y="1016000"/>
          <p14:tracePt t="108616" x="9418638" y="1016000"/>
          <p14:tracePt t="108624" x="9382125" y="1025525"/>
          <p14:tracePt t="108631" x="9347200" y="1025525"/>
          <p14:tracePt t="108637" x="9320213" y="1042988"/>
          <p14:tracePt t="108644" x="9285288" y="1042988"/>
          <p14:tracePt t="108651" x="9250363" y="1050925"/>
          <p14:tracePt t="108658" x="9223375" y="1060450"/>
          <p14:tracePt t="108664" x="9196388" y="1069975"/>
          <p14:tracePt t="108672" x="9161463" y="1077913"/>
          <p14:tracePt t="108678" x="9126538" y="1087438"/>
          <p14:tracePt t="108685" x="9091613" y="1104900"/>
          <p14:tracePt t="108692" x="9037638" y="1131888"/>
          <p14:tracePt t="108700" x="9012238" y="1149350"/>
          <p14:tracePt t="108705" x="8967788" y="1174750"/>
          <p14:tracePt t="108717" x="8923338" y="1201738"/>
          <p14:tracePt t="108720" x="8888413" y="1236663"/>
          <p14:tracePt t="108726" x="8861425" y="1255713"/>
          <p14:tracePt t="108733" x="8843963" y="1273175"/>
          <p14:tracePt t="108739" x="8826500" y="1290638"/>
          <p14:tracePt t="108746" x="8809038" y="1316038"/>
          <p14:tracePt t="108753" x="8789988" y="1335088"/>
          <p14:tracePt t="108760" x="8782050" y="1352550"/>
          <p14:tracePt t="108766" x="8782050" y="1360488"/>
          <p14:tracePt t="108773" x="8772525" y="1370013"/>
          <p14:tracePt t="108781" x="8764588" y="1387475"/>
          <p14:tracePt t="108787" x="8764588" y="1404938"/>
          <p14:tracePt t="108794" x="8764588" y="1422400"/>
          <p14:tracePt t="108801" x="8755063" y="1439863"/>
          <p14:tracePt t="108808" x="8755063" y="1476375"/>
          <p14:tracePt t="108815" x="8747125" y="1501775"/>
          <p14:tracePt t="108821" x="8747125" y="1538288"/>
          <p14:tracePt t="108828" x="8747125" y="1573213"/>
          <p14:tracePt t="108835" x="8747125" y="1608138"/>
          <p14:tracePt t="108842" x="8747125" y="1635125"/>
          <p14:tracePt t="108850" x="8747125" y="1670050"/>
          <p14:tracePt t="108855" x="8747125" y="1697038"/>
          <p14:tracePt t="108862" x="8755063" y="1714500"/>
          <p14:tracePt t="108869" x="8755063" y="1741488"/>
          <p14:tracePt t="108876" x="8764588" y="1758950"/>
          <p14:tracePt t="108884" x="8772525" y="1803400"/>
          <p14:tracePt t="108889" x="8782050" y="1820863"/>
          <p14:tracePt t="108896" x="8789988" y="1838325"/>
          <p14:tracePt t="108903" x="8799513" y="1865313"/>
          <p14:tracePt t="108910" x="8809038" y="1882775"/>
          <p14:tracePt t="108917" x="8816975" y="1908175"/>
          <p14:tracePt t="108923" x="8826500" y="1927225"/>
          <p14:tracePt t="108930" x="8834438" y="1944688"/>
          <p14:tracePt t="108937" x="8851900" y="1970088"/>
          <p14:tracePt t="108944" x="8851900" y="1989138"/>
          <p14:tracePt t="108951" x="8861425" y="1989138"/>
          <p14:tracePt t="108965" x="8869363" y="1997075"/>
          <p14:tracePt t="108971" x="8878888" y="2006600"/>
          <p14:tracePt t="108978" x="8888413" y="2014538"/>
          <p14:tracePt t="108985" x="8896350" y="2024063"/>
          <p14:tracePt t="108991" x="8896350" y="2032000"/>
          <p14:tracePt t="109000" x="8913813" y="2041525"/>
          <p14:tracePt t="109005" x="8940800" y="2051050"/>
          <p14:tracePt t="109012" x="8967788" y="2068513"/>
          <p14:tracePt t="109019" x="8993188" y="2085975"/>
          <p14:tracePt t="109026" x="9029700" y="2093913"/>
          <p14:tracePt t="109033" x="9055100" y="2112963"/>
          <p14:tracePt t="109039" x="9082088" y="2130425"/>
          <p14:tracePt t="109046" x="9109075" y="2138363"/>
          <p14:tracePt t="109053" x="9153525" y="2147888"/>
          <p14:tracePt t="109060" x="9178925" y="2155825"/>
          <p14:tracePt t="109066" x="9215438" y="2173288"/>
          <p14:tracePt t="109073" x="9240838" y="2173288"/>
          <p14:tracePt t="109081" x="9285288" y="2182813"/>
          <p14:tracePt t="109086" x="9312275" y="2192338"/>
          <p14:tracePt t="109094" x="9337675" y="2192338"/>
          <p14:tracePt t="109101" x="9364663" y="2192338"/>
          <p14:tracePt t="109107" x="9409113" y="2192338"/>
          <p14:tracePt t="109115" x="9444038" y="2192338"/>
          <p14:tracePt t="109121" x="9488488" y="2192338"/>
          <p14:tracePt t="109128" x="9523413" y="2192338"/>
          <p14:tracePt t="109134" x="9567863" y="2192338"/>
          <p14:tracePt t="109141" x="9602788" y="2182813"/>
          <p14:tracePt t="109150" x="9647238" y="2182813"/>
          <p14:tracePt t="109155" x="9701213" y="2165350"/>
          <p14:tracePt t="109162" x="9780588" y="2147888"/>
          <p14:tracePt t="109168" x="9850438" y="2138363"/>
          <p14:tracePt t="109175" x="9929813" y="2112963"/>
          <p14:tracePt t="109183" x="10001250" y="2093913"/>
          <p14:tracePt t="109189" x="10063163" y="2085975"/>
          <p14:tracePt t="109196" x="10098088" y="2076450"/>
          <p14:tracePt t="109202" x="10160000" y="2068513"/>
          <p14:tracePt t="109209" x="10194925" y="2058988"/>
          <p14:tracePt t="109216" x="10239375" y="2041525"/>
          <p14:tracePt t="109224" x="10283825" y="2024063"/>
          <p14:tracePt t="109231" x="10310813" y="2024063"/>
          <p14:tracePt t="109237" x="10353675" y="2006600"/>
          <p14:tracePt t="109243" x="10398125" y="1989138"/>
          <p14:tracePt t="109250" x="10425113" y="1989138"/>
          <p14:tracePt t="109257" x="10452100" y="1979613"/>
          <p14:tracePt t="109265" x="10477500" y="1970088"/>
          <p14:tracePt t="109270" x="10494963" y="1962150"/>
          <p14:tracePt t="109278" x="10531475" y="1962150"/>
          <p14:tracePt t="109284" x="10556875" y="1952625"/>
          <p14:tracePt t="109291" x="10575925" y="1944688"/>
          <p14:tracePt t="109300" x="10601325" y="1935163"/>
          <p14:tracePt t="109305" x="10637838" y="1935163"/>
          <p14:tracePt t="109311" x="10663238" y="1927225"/>
          <p14:tracePt t="109318" x="10690225" y="1917700"/>
          <p14:tracePt t="109325" x="10734675" y="1908175"/>
          <p14:tracePt t="109333" x="10769600" y="1890713"/>
          <p14:tracePt t="109339" x="10804525" y="1882775"/>
          <p14:tracePt t="109345" x="10841038" y="1873250"/>
          <p14:tracePt t="109352" x="10883900" y="1865313"/>
          <p14:tracePt t="109359" x="10928350" y="1855788"/>
          <p14:tracePt t="109366" x="10955338" y="1855788"/>
          <p14:tracePt t="109373" x="10982325" y="1847850"/>
          <p14:tracePt t="109380" x="11007725" y="1838325"/>
          <p14:tracePt t="109386" x="11025188" y="1828800"/>
          <p14:tracePt t="109393" x="11034713" y="1828800"/>
          <p14:tracePt t="109401" x="11044238" y="1820863"/>
          <p14:tracePt t="109407" x="11052175" y="1811338"/>
          <p14:tracePt t="109414" x="11061700" y="1811338"/>
          <p14:tracePt t="109420" x="11069638" y="1803400"/>
          <p14:tracePt t="109434" x="11079163" y="1793875"/>
          <p14:tracePt t="109441" x="11087100" y="1785938"/>
          <p14:tracePt t="109461" x="11096625" y="1776413"/>
          <p14:tracePt t="109475" x="11104563" y="1766888"/>
          <p14:tracePt t="109482" x="11104563" y="1758950"/>
          <p14:tracePt t="109488" x="11104563" y="1741488"/>
          <p14:tracePt t="109495" x="11104563" y="1731963"/>
          <p14:tracePt t="109502" x="11104563" y="1714500"/>
          <p14:tracePt t="109509" x="11104563" y="1704975"/>
          <p14:tracePt t="109517" x="11104563" y="1670050"/>
          <p14:tracePt t="109523" x="11104563" y="1652588"/>
          <p14:tracePt t="109529" x="11104563" y="1625600"/>
          <p14:tracePt t="109536" x="11096625" y="1600200"/>
          <p14:tracePt t="109543" x="11096625" y="1581150"/>
          <p14:tracePt t="109550" x="11096625" y="1555750"/>
          <p14:tracePt t="109557" x="11087100" y="1538288"/>
          <p14:tracePt t="109564" x="11079163" y="1520825"/>
          <p14:tracePt t="109570" x="11069638" y="1501775"/>
          <p14:tracePt t="109577" x="11069638" y="1493838"/>
          <p14:tracePt t="109584" x="11061700" y="1476375"/>
          <p14:tracePt t="109591" x="11052175" y="1466850"/>
          <p14:tracePt t="109598" x="11044238" y="1458913"/>
          <p14:tracePt t="109604" x="11034713" y="1449388"/>
          <p14:tracePt t="109611" x="11025188" y="1431925"/>
          <p14:tracePt t="109618" x="11007725" y="1422400"/>
          <p14:tracePt t="109625" x="10990263" y="1404938"/>
          <p14:tracePt t="109633" x="10972800" y="1377950"/>
          <p14:tracePt t="109638" x="10945813" y="1370013"/>
          <p14:tracePt t="109645" x="10920413" y="1352550"/>
          <p14:tracePt t="109652" x="10893425" y="1325563"/>
          <p14:tracePt t="109658" x="10875963" y="1316038"/>
          <p14:tracePt t="109666" x="10848975" y="1298575"/>
          <p14:tracePt t="109673" x="10814050" y="1290638"/>
          <p14:tracePt t="109679" x="10787063" y="1273175"/>
          <p14:tracePt t="109686" x="10742613" y="1263650"/>
          <p14:tracePt t="109693" x="10717213" y="1255713"/>
          <p14:tracePt t="109700" x="10690225" y="1228725"/>
          <p14:tracePt t="109718" x="10618788" y="1211263"/>
          <p14:tracePt t="109720" x="10575925" y="1201738"/>
          <p14:tracePt t="109727" x="10548938" y="1184275"/>
          <p14:tracePt t="109733" x="10494963" y="1166813"/>
          <p14:tracePt t="109740" x="10477500" y="1157288"/>
          <p14:tracePt t="109748" x="10434638" y="1149350"/>
          <p14:tracePt t="109754" x="10398125" y="1149350"/>
          <p14:tracePt t="109761" x="10353675" y="1139825"/>
          <p14:tracePt t="109768" x="10310813" y="1131888"/>
          <p14:tracePt t="109774" x="10274300" y="1131888"/>
          <p14:tracePt t="109782" x="10231438" y="1122363"/>
          <p14:tracePt t="109788" x="10194925" y="1112838"/>
          <p14:tracePt t="109795" x="10150475" y="1112838"/>
          <p14:tracePt t="109801" x="10107613" y="1095375"/>
          <p14:tracePt t="109808" x="10071100" y="1095375"/>
          <p14:tracePt t="109816" x="10028238" y="1087438"/>
          <p14:tracePt t="109822" x="9991725" y="1087438"/>
          <p14:tracePt t="109830" x="9966325" y="1087438"/>
          <p14:tracePt t="109835" x="9929813" y="1077913"/>
          <p14:tracePt t="109842" x="9921875" y="1077913"/>
          <p14:tracePt t="109850" x="9885363" y="1077913"/>
          <p14:tracePt t="109856" x="9859963" y="1077913"/>
          <p14:tracePt t="109863" x="9842500" y="1077913"/>
          <p14:tracePt t="109870" x="9815513" y="1077913"/>
          <p14:tracePt t="109877" x="9805988" y="1077913"/>
          <p14:tracePt t="109883" x="9788525" y="1077913"/>
          <p14:tracePt t="109890" x="9780588" y="1077913"/>
          <p14:tracePt t="109899" x="9771063" y="1077913"/>
          <p14:tracePt t="109904" x="9753600" y="1077913"/>
          <p14:tracePt t="109910" x="9744075" y="1077913"/>
          <p14:tracePt t="109917" x="9726613" y="1077913"/>
          <p14:tracePt t="109925" x="9709150" y="1077913"/>
          <p14:tracePt t="109933" x="9691688" y="1077913"/>
          <p14:tracePt t="109938" x="9674225" y="1077913"/>
          <p14:tracePt t="109945" x="9656763" y="1077913"/>
          <p14:tracePt t="109951" x="9639300" y="1077913"/>
          <p14:tracePt t="109958" x="9629775" y="1077913"/>
          <p14:tracePt t="109966" x="9612313" y="1077913"/>
          <p14:tracePt t="109972" x="9594850" y="1077913"/>
          <p14:tracePt t="109979" x="9577388" y="1077913"/>
          <p14:tracePt t="109985" x="9559925" y="1077913"/>
          <p14:tracePt t="109992" x="9540875" y="1077913"/>
          <p14:tracePt t="109999" x="9523413" y="1077913"/>
          <p14:tracePt t="110006" x="9505950" y="1077913"/>
          <p14:tracePt t="110013" x="9478963" y="1077913"/>
          <p14:tracePt t="110019" x="9461500" y="1077913"/>
          <p14:tracePt t="110026" x="9444038" y="1077913"/>
          <p14:tracePt t="110033" x="9426575" y="1077913"/>
          <p14:tracePt t="110040" x="9409113" y="1077913"/>
          <p14:tracePt t="110047" x="9391650" y="1077913"/>
          <p14:tracePt t="110054" x="9374188" y="1077913"/>
          <p14:tracePt t="110060" x="9356725" y="1087438"/>
          <p14:tracePt t="110067" x="9329738" y="1087438"/>
          <p14:tracePt t="110074" x="9312275" y="1087438"/>
          <p14:tracePt t="110082" x="9294813" y="1087438"/>
          <p14:tracePt t="110088" x="9267825" y="1095375"/>
          <p14:tracePt t="110095" x="9250363" y="1095375"/>
          <p14:tracePt t="110101" x="9223375" y="1104900"/>
          <p14:tracePt t="110108" x="9205913" y="1104900"/>
          <p14:tracePt t="110116" x="9188450" y="1112838"/>
          <p14:tracePt t="110122" x="9170988" y="1112838"/>
          <p14:tracePt t="110128" x="9153525" y="1112838"/>
          <p14:tracePt t="110135" x="9134475" y="1122363"/>
          <p14:tracePt t="110142" x="9109075" y="1122363"/>
          <p14:tracePt t="110149" x="9091613" y="1139825"/>
          <p14:tracePt t="110156" x="9082088" y="1139825"/>
          <p14:tracePt t="110163" x="9064625" y="1139825"/>
          <p14:tracePt t="110169" x="9055100" y="1139825"/>
          <p14:tracePt t="110176" x="9047163" y="1139825"/>
          <p14:tracePt t="110183" x="9037638" y="1149350"/>
          <p14:tracePt t="110197" x="9029700" y="1157288"/>
          <p14:tracePt t="110210" x="9020175" y="1157288"/>
          <p14:tracePt t="110217" x="9012238" y="1166813"/>
          <p14:tracePt t="110224" x="9002713" y="1174750"/>
          <p14:tracePt t="110232" x="8993188" y="1184275"/>
          <p14:tracePt t="110244" x="8993188" y="1193800"/>
          <p14:tracePt t="110251" x="8985250" y="1193800"/>
          <p14:tracePt t="110258" x="8975725" y="1201738"/>
          <p14:tracePt t="110266" x="8975725" y="1219200"/>
          <p14:tracePt t="110272" x="8975725" y="1228725"/>
          <p14:tracePt t="110278" x="8975725" y="1236663"/>
          <p14:tracePt t="110285" x="8975725" y="1246188"/>
          <p14:tracePt t="110292" x="8967788" y="1273175"/>
          <p14:tracePt t="110298" x="8958263" y="1298575"/>
          <p14:tracePt t="110305" x="8931275" y="1325563"/>
          <p14:tracePt t="110313" x="8923338" y="1352550"/>
          <p14:tracePt t="110319" x="8913813" y="1387475"/>
          <p14:tracePt t="110326" x="8896350" y="1431925"/>
          <p14:tracePt t="110333" x="8878888" y="1484313"/>
          <p14:tracePt t="110339" x="8861425" y="1546225"/>
          <p14:tracePt t="110347" x="8843963" y="1600200"/>
          <p14:tracePt t="110353" x="8816975" y="1697038"/>
          <p14:tracePt t="110360" x="8809038" y="1785938"/>
          <p14:tracePt t="110367" x="8789988" y="1890713"/>
          <p14:tracePt t="110374" x="8764588" y="2058988"/>
          <p14:tracePt t="110382" x="8755063" y="2182813"/>
          <p14:tracePt t="110387" x="8737600" y="2289175"/>
          <p14:tracePt t="110394" x="8728075" y="2359025"/>
          <p14:tracePt t="110401" x="8728075" y="2403475"/>
          <p14:tracePt t="110408" x="8728075" y="2438400"/>
          <p14:tracePt t="110416" x="8728075" y="2457450"/>
          <p14:tracePt t="110421" x="8728075" y="2474913"/>
          <p14:tracePt t="110428" x="8728075" y="2482850"/>
          <p14:tracePt t="110449" x="8728075" y="2492375"/>
          <p14:tracePt t="110489" x="8728075" y="2500313"/>
          <p14:tracePt t="110503" x="8728075" y="2509838"/>
          <p14:tracePt t="110524" x="8728075" y="2519363"/>
          <p14:tracePt t="110531" x="8737600" y="2519363"/>
          <p14:tracePt t="110537" x="8755063" y="2527300"/>
          <p14:tracePt t="110544" x="8782050" y="2554288"/>
          <p14:tracePt t="110551" x="8816975" y="2562225"/>
          <p14:tracePt t="110558" x="8869363" y="2581275"/>
          <p14:tracePt t="110565" x="8913813" y="2589213"/>
          <p14:tracePt t="110571" x="8967788" y="2616200"/>
          <p14:tracePt t="110578" x="9029700" y="2624138"/>
          <p14:tracePt t="110585" x="9072563" y="2643188"/>
          <p14:tracePt t="110591" x="9126538" y="2643188"/>
          <p14:tracePt t="110598" x="9161463" y="2651125"/>
          <p14:tracePt t="110605" x="9205913" y="2651125"/>
          <p14:tracePt t="110612" x="9223375" y="2651125"/>
          <p14:tracePt t="110619" x="9250363" y="2660650"/>
          <p14:tracePt t="110625" x="9267825" y="2660650"/>
          <p14:tracePt t="110633" x="9285288" y="2660650"/>
          <p14:tracePt t="110639" x="9302750" y="2660650"/>
          <p14:tracePt t="110647" x="9329738" y="2660650"/>
          <p14:tracePt t="110653" x="9337675" y="2660650"/>
          <p14:tracePt t="110660" x="9347200" y="2660650"/>
          <p14:tracePt t="110666" x="9364663" y="2660650"/>
          <p14:tracePt t="110673" x="9382125" y="2660650"/>
          <p14:tracePt t="110681" x="9399588" y="2660650"/>
          <p14:tracePt t="110694" x="9418638" y="2651125"/>
          <p14:tracePt t="110700" x="9444038" y="2651125"/>
          <p14:tracePt t="110707" x="9471025" y="2643188"/>
          <p14:tracePt t="110715" x="9498013" y="2633663"/>
          <p14:tracePt t="110721" x="9532938" y="2633663"/>
          <p14:tracePt t="110728" x="9567863" y="2624138"/>
          <p14:tracePt t="110734" x="9602788" y="2598738"/>
          <p14:tracePt t="110741" x="9647238" y="2589213"/>
          <p14:tracePt t="110748" x="9691688" y="2581275"/>
          <p14:tracePt t="110755" x="9718675" y="2562225"/>
          <p14:tracePt t="110762" x="9744075" y="2536825"/>
          <p14:tracePt t="110769" x="9780588" y="2527300"/>
          <p14:tracePt t="110775" x="9805988" y="2519363"/>
          <p14:tracePt t="110783" x="9832975" y="2500313"/>
          <p14:tracePt t="110789" x="9867900" y="2492375"/>
          <p14:tracePt t="110796" x="9885363" y="2482850"/>
          <p14:tracePt t="110803" x="9912350" y="2465388"/>
          <p14:tracePt t="110809" x="9929813" y="2457450"/>
          <p14:tracePt t="110817" x="9947275" y="2447925"/>
          <p14:tracePt t="110823" x="9966325" y="2447925"/>
          <p14:tracePt t="110832" x="9983788" y="2438400"/>
          <p14:tracePt t="110837" x="10001250" y="2413000"/>
          <p14:tracePt t="110843" x="10018713" y="2403475"/>
          <p14:tracePt t="110850" x="10036175" y="2395538"/>
          <p14:tracePt t="110857" x="10071100" y="2386013"/>
          <p14:tracePt t="110865" x="10080625" y="2386013"/>
          <p14:tracePt t="110871" x="10088563" y="2378075"/>
          <p14:tracePt t="110877" x="10107613" y="2368550"/>
          <p14:tracePt t="110884" x="10115550" y="2368550"/>
          <p14:tracePt t="110891" x="10115550" y="2359025"/>
          <p14:tracePt t="110899" x="10125075" y="2359025"/>
          <p14:tracePt t="110905" x="10133013" y="2359025"/>
          <p14:tracePt t="110911" x="10142538" y="2359025"/>
          <p14:tracePt t="110918" x="10150475" y="2359025"/>
          <p14:tracePt t="110925" x="10160000" y="2359025"/>
          <p14:tracePt t="110946" x="10169525" y="2351088"/>
          <p14:tracePt t="110952" x="10177463" y="2351088"/>
          <p14:tracePt t="110959" x="10186988" y="2351088"/>
          <p14:tracePt t="110966" x="10194925" y="2351088"/>
          <p14:tracePt t="110981" x="10204450" y="2341563"/>
          <p14:tracePt t="110986" x="10212388" y="2341563"/>
          <p14:tracePt t="111000" x="10221913" y="2333625"/>
          <p14:tracePt t="111007" x="10231438" y="2333625"/>
          <p14:tracePt t="111015" x="10239375" y="2324100"/>
          <p14:tracePt t="111027" x="10248900" y="2324100"/>
          <p14:tracePt t="111034" x="10256838" y="2316163"/>
          <p14:tracePt t="111041" x="10266363" y="2316163"/>
          <p14:tracePt t="111055" x="10291763" y="2306638"/>
          <p14:tracePt t="111068" x="10310813" y="2297113"/>
          <p14:tracePt t="111089" x="10328275" y="2289175"/>
          <p14:tracePt t="111096" x="10336213" y="2289175"/>
          <p14:tracePt t="111103" x="10345738" y="2279650"/>
          <p14:tracePt t="111109" x="10353675" y="2279650"/>
          <p14:tracePt t="111116" x="10372725" y="2279650"/>
          <p14:tracePt t="111123" x="10380663" y="2271713"/>
          <p14:tracePt t="111131" x="10380663" y="2262188"/>
          <p14:tracePt t="111136" x="10390188" y="2254250"/>
          <p14:tracePt t="111143" x="10398125" y="2254250"/>
          <p14:tracePt t="111150" x="10407650" y="2254250"/>
          <p14:tracePt t="111157" x="10415588" y="2244725"/>
          <p14:tracePt t="111164" x="10425113" y="2235200"/>
          <p14:tracePt t="111177" x="10434638" y="2235200"/>
          <p14:tracePt t="111184" x="10442575" y="2235200"/>
          <p14:tracePt t="111198" x="10452100" y="2227263"/>
          <p14:tracePt t="111205" x="10460038" y="2227263"/>
          <p14:tracePt t="111211" x="10460038" y="2217738"/>
          <p14:tracePt t="111218" x="10469563" y="2217738"/>
          <p14:tracePt t="111231" x="10477500" y="2209800"/>
          <p14:tracePt t="111246" x="10477500" y="2200275"/>
          <p14:tracePt t="111259" x="10477500" y="2192338"/>
          <p14:tracePt t="111266" x="10487025" y="2192338"/>
          <p14:tracePt t="127053" x="10504488" y="2192338"/>
          <p14:tracePt t="127060" x="10521950" y="2209800"/>
          <p14:tracePt t="127067" x="10556875" y="2235200"/>
          <p14:tracePt t="127073" x="10583863" y="2244725"/>
          <p14:tracePt t="127080" x="10610850" y="2254250"/>
          <p14:tracePt t="127087" x="10645775" y="2262188"/>
          <p14:tracePt t="127094" x="10680700" y="2271713"/>
          <p14:tracePt t="127103" x="10725150" y="2279650"/>
          <p14:tracePt t="127107" x="10760075" y="2279650"/>
          <p14:tracePt t="127114" x="10831513" y="2279650"/>
          <p14:tracePt t="127121" x="10920413" y="2262188"/>
          <p14:tracePt t="127128" x="11034713" y="2235200"/>
          <p14:tracePt t="127135" x="11149013" y="2182813"/>
          <p14:tracePt t="127142" x="11290300" y="2147888"/>
          <p14:tracePt t="127148" x="11441113" y="2076450"/>
          <p14:tracePt t="127155" x="11530013" y="2024063"/>
          <p14:tracePt t="127162" x="11591925" y="1989138"/>
          <p14:tracePt t="127168" x="11626850" y="1962150"/>
          <p14:tracePt t="127176" x="11653838" y="1944688"/>
          <p14:tracePt t="127184" x="11661775" y="1935163"/>
          <p14:tracePt t="127189" x="11671300" y="1927225"/>
          <p14:tracePt t="127209" x="11671300" y="1917700"/>
          <p14:tracePt t="127230" x="11671300" y="1908175"/>
          <p14:tracePt t="127244" x="11671300" y="1900238"/>
          <p14:tracePt t="127257" x="11671300" y="1882775"/>
          <p14:tracePt t="127264" x="11671300" y="1855788"/>
          <p14:tracePt t="127271" x="11661775" y="1803400"/>
          <p14:tracePt t="127278" x="11634788" y="1741488"/>
          <p14:tracePt t="127285" x="11609388" y="1643063"/>
          <p14:tracePt t="127292" x="11564938" y="1573213"/>
          <p14:tracePt t="127298" x="11510963" y="1476375"/>
          <p14:tracePt t="127305" x="11476038" y="1397000"/>
          <p14:tracePt t="127312" x="11441113" y="1335088"/>
          <p14:tracePt t="127319" x="11379200" y="1236663"/>
          <p14:tracePt t="127325" x="11326813" y="1157288"/>
          <p14:tracePt t="127333" x="11272838" y="1060450"/>
          <p14:tracePt t="127339" x="11220450" y="981075"/>
          <p14:tracePt t="127346" x="11166475" y="901700"/>
          <p14:tracePt t="127353" x="11123613" y="857250"/>
          <p14:tracePt t="127359" x="11069638" y="785813"/>
          <p14:tracePt t="127367" x="11034713" y="723900"/>
          <p14:tracePt t="127373" x="10982325" y="688975"/>
          <p14:tracePt t="127380" x="10955338" y="663575"/>
          <p14:tracePt t="127387" x="10910888" y="627063"/>
          <p14:tracePt t="127393" x="10866438" y="592138"/>
          <p14:tracePt t="127402" x="10804525" y="565150"/>
          <p14:tracePt t="127407" x="10742613" y="547688"/>
          <p14:tracePt t="127414" x="10698163" y="539750"/>
          <p14:tracePt t="127421" x="10628313" y="520700"/>
          <p14:tracePt t="127427" x="10556875" y="512763"/>
          <p14:tracePt t="127434" x="10477500" y="495300"/>
          <p14:tracePt t="127441" x="10372725" y="485775"/>
          <p14:tracePt t="127448" x="10256838" y="458788"/>
          <p14:tracePt t="127455" x="10169525" y="433388"/>
          <p14:tracePt t="127462" x="10063163" y="415925"/>
          <p14:tracePt t="127469" x="9947275" y="388938"/>
          <p14:tracePt t="127475" x="9867900" y="354013"/>
          <p14:tracePt t="127482" x="9780588" y="327025"/>
          <p14:tracePt t="127489" x="9682163" y="300038"/>
          <p14:tracePt t="127496" x="9612313" y="274638"/>
          <p14:tracePt t="127502" x="9550400" y="255588"/>
          <p14:tracePt t="127509" x="9488488" y="238125"/>
          <p14:tracePt t="127517" x="9461500" y="230188"/>
          <p14:tracePt t="127523" x="9426575" y="230188"/>
          <p14:tracePt t="127530" x="9391650" y="230188"/>
          <p14:tracePt t="127537" x="9374188" y="230188"/>
          <p14:tracePt t="127543" x="9347200" y="230188"/>
          <p14:tracePt t="127551" x="9329738" y="230188"/>
          <p14:tracePt t="127557" x="9312275" y="230188"/>
          <p14:tracePt t="127564" x="9294813" y="238125"/>
          <p14:tracePt t="127570" x="9275763" y="255588"/>
          <p14:tracePt t="127577" x="9250363" y="265113"/>
          <p14:tracePt t="127584" x="9215438" y="282575"/>
          <p14:tracePt t="127591" x="9188450" y="300038"/>
          <p14:tracePt t="127598" x="9144000" y="336550"/>
          <p14:tracePt t="127605" x="9082088" y="361950"/>
          <p14:tracePt t="127611" x="9020175" y="415925"/>
          <p14:tracePt t="127618" x="8958263" y="450850"/>
          <p14:tracePt t="127625" x="8878888" y="485775"/>
          <p14:tracePt t="127632" x="8834438" y="520700"/>
          <p14:tracePt t="127638" x="8789988" y="547688"/>
          <p14:tracePt t="127646" x="8747125" y="565150"/>
          <p14:tracePt t="127652" x="8702675" y="601663"/>
          <p14:tracePt t="127659" x="8675688" y="619125"/>
          <p14:tracePt t="127667" x="8640763" y="644525"/>
          <p14:tracePt t="127673" x="8613775" y="671513"/>
          <p14:tracePt t="127679" x="8569325" y="688975"/>
          <p14:tracePt t="127686" x="8534400" y="723900"/>
          <p14:tracePt t="127693" x="8489950" y="760413"/>
          <p14:tracePt t="127701" x="8462963" y="777875"/>
          <p14:tracePt t="127707" x="8428038" y="795338"/>
          <p14:tracePt t="127713" x="8410575" y="812800"/>
          <p14:tracePt t="127720" x="8402638" y="830263"/>
          <p14:tracePt t="127728" x="8383588" y="857250"/>
          <p14:tracePt t="127734" x="8366125" y="866775"/>
          <p14:tracePt t="127741" x="8358188" y="884238"/>
          <p14:tracePt t="127748" x="8340725" y="901700"/>
          <p14:tracePt t="127754" x="8340725" y="919163"/>
          <p14:tracePt t="127761" x="8331200" y="928688"/>
          <p14:tracePt t="127769" x="8321675" y="936625"/>
          <p14:tracePt t="127775" x="8313738" y="963613"/>
          <p14:tracePt t="127783" x="8304213" y="990600"/>
          <p14:tracePt t="127788" x="8296275" y="1008063"/>
          <p14:tracePt t="127795" x="8286750" y="1033463"/>
          <p14:tracePt t="127802" x="8286750" y="1050925"/>
          <p14:tracePt t="127809" x="8278813" y="1077913"/>
          <p14:tracePt t="127817" x="8269288" y="1095375"/>
          <p14:tracePt t="127822" x="8259763" y="1131888"/>
          <p14:tracePt t="127829" x="8259763" y="1149350"/>
          <p14:tracePt t="127836" x="8251825" y="1174750"/>
          <p14:tracePt t="127843" x="8251825" y="1193800"/>
          <p14:tracePt t="127851" x="8251825" y="1201738"/>
          <p14:tracePt t="127857" x="8251825" y="1219200"/>
          <p14:tracePt t="127863" x="8251825" y="1228725"/>
          <p14:tracePt t="127870" x="8251825" y="1246188"/>
          <p14:tracePt t="127877" x="8251825" y="1263650"/>
          <p14:tracePt t="127885" x="8251825" y="1298575"/>
          <p14:tracePt t="127891" x="8251825" y="1316038"/>
          <p14:tracePt t="127897" x="8251825" y="1325563"/>
          <p14:tracePt t="127904" x="8251825" y="1343025"/>
          <p14:tracePt t="127911" x="8259763" y="1360488"/>
          <p14:tracePt t="127918" x="8269288" y="1397000"/>
          <p14:tracePt t="127925" x="8278813" y="1422400"/>
          <p14:tracePt t="127932" x="8286750" y="1449388"/>
          <p14:tracePt t="127938" x="8304213" y="1493838"/>
          <p14:tracePt t="127945" x="8331200" y="1538288"/>
          <p14:tracePt t="127953" x="8348663" y="1581150"/>
          <p14:tracePt t="127959" x="8383588" y="1643063"/>
          <p14:tracePt t="127967" x="8420100" y="1687513"/>
          <p14:tracePt t="127984" x="8489950" y="1785938"/>
          <p14:tracePt t="127987" x="8507413" y="1803400"/>
          <p14:tracePt t="127993" x="8534400" y="1828800"/>
          <p14:tracePt t="128001" x="8551863" y="1847850"/>
          <p14:tracePt t="128006" x="8569325" y="1865313"/>
          <p14:tracePt t="128013" x="8586788" y="1900238"/>
          <p14:tracePt t="128020" x="8596313" y="1917700"/>
          <p14:tracePt t="128027" x="8613775" y="1935163"/>
          <p14:tracePt t="128034" x="8631238" y="1944688"/>
          <p14:tracePt t="128041" x="8658225" y="1970088"/>
          <p14:tracePt t="128047" x="8658225" y="1979613"/>
          <p14:tracePt t="128054" x="8666163" y="1997075"/>
          <p14:tracePt t="128061" x="8675688" y="1997075"/>
          <p14:tracePt t="128067" x="8675688" y="2006600"/>
          <p14:tracePt t="128074" x="8685213" y="2014538"/>
          <p14:tracePt t="128082" x="8693150" y="2024063"/>
          <p14:tracePt t="128088" x="8702675" y="2032000"/>
          <p14:tracePt t="128095" x="8710613" y="2032000"/>
          <p14:tracePt t="128102" x="8710613" y="2041525"/>
          <p14:tracePt t="128117" x="8728075" y="2058988"/>
          <p14:tracePt t="128122" x="8737600" y="2068513"/>
          <p14:tracePt t="128129" x="8755063" y="2085975"/>
          <p14:tracePt t="128136" x="8772525" y="2093913"/>
          <p14:tracePt t="128143" x="8789988" y="2112963"/>
          <p14:tracePt t="128151" x="8826500" y="2130425"/>
          <p14:tracePt t="128156" x="8843963" y="2138363"/>
          <p14:tracePt t="128163" x="8861425" y="2155825"/>
          <p14:tracePt t="128170" x="8878888" y="2173288"/>
          <p14:tracePt t="128176" x="8896350" y="2192338"/>
          <p14:tracePt t="128184" x="8913813" y="2200275"/>
          <p14:tracePt t="128190" x="8931275" y="2209800"/>
          <p14:tracePt t="128197" x="8950325" y="2217738"/>
          <p14:tracePt t="128204" x="8967788" y="2235200"/>
          <p14:tracePt t="128211" x="8985250" y="2244725"/>
          <p14:tracePt t="128218" x="8993188" y="2254250"/>
          <p14:tracePt t="128224" x="9002713" y="2262188"/>
          <p14:tracePt t="128231" x="9012238" y="2262188"/>
          <p14:tracePt t="128238" x="9020175" y="2262188"/>
          <p14:tracePt t="128251" x="9029700" y="2271713"/>
          <p14:tracePt t="128266" x="9037638" y="2279650"/>
          <p14:tracePt t="128279" x="9047163" y="2289175"/>
          <p14:tracePt t="128292" x="9055100" y="2289175"/>
          <p14:tracePt t="128306" x="9064625" y="2297113"/>
          <p14:tracePt t="128313" x="9072563" y="2297113"/>
          <p14:tracePt t="128320" x="9091613" y="2306638"/>
          <p14:tracePt t="128327" x="9117013" y="2306638"/>
          <p14:tracePt t="128334" x="9144000" y="2316163"/>
          <p14:tracePt t="128340" x="9170988" y="2324100"/>
          <p14:tracePt t="128347" x="9205913" y="2333625"/>
          <p14:tracePt t="128354" x="9232900" y="2333625"/>
          <p14:tracePt t="128360" x="9258300" y="2341563"/>
          <p14:tracePt t="128368" x="9285288" y="2341563"/>
          <p14:tracePt t="128375" x="9302750" y="2351088"/>
          <p14:tracePt t="128381" x="9337675" y="2351088"/>
          <p14:tracePt t="128388" x="9356725" y="2351088"/>
          <p14:tracePt t="128395" x="9374188" y="2351088"/>
          <p14:tracePt t="128401" x="9382125" y="2351088"/>
          <p14:tracePt t="128408" x="9391650" y="2351088"/>
          <p14:tracePt t="128415" x="9409113" y="2351088"/>
          <p14:tracePt t="128422" x="9426575" y="2351088"/>
          <p14:tracePt t="128429" x="9444038" y="2351088"/>
          <p14:tracePt t="128435" x="9461500" y="2351088"/>
          <p14:tracePt t="128442" x="9478963" y="2351088"/>
          <p14:tracePt t="128451" x="9498013" y="2351088"/>
          <p14:tracePt t="128456" x="9515475" y="2351088"/>
          <p14:tracePt t="128463" x="9532938" y="2341563"/>
          <p14:tracePt t="128469" x="9550400" y="2341563"/>
          <p14:tracePt t="128476" x="9567863" y="2341563"/>
          <p14:tracePt t="128484" x="9585325" y="2333625"/>
          <p14:tracePt t="128490" x="9612313" y="2333625"/>
          <p14:tracePt t="128497" x="9629775" y="2324100"/>
          <p14:tracePt t="128503" x="9647238" y="2316163"/>
          <p14:tracePt t="128510" x="9664700" y="2316163"/>
          <p14:tracePt t="128518" x="9682163" y="2306638"/>
          <p14:tracePt t="128524" x="9709150" y="2297113"/>
          <p14:tracePt t="128531" x="9744075" y="2289175"/>
          <p14:tracePt t="128538" x="9771063" y="2271713"/>
          <p14:tracePt t="128545" x="9798050" y="2244725"/>
          <p14:tracePt t="128552" x="9832975" y="2217738"/>
          <p14:tracePt t="128558" x="9877425" y="2182813"/>
          <p14:tracePt t="128566" x="9921875" y="2147888"/>
          <p14:tracePt t="128571" x="9983788" y="2112963"/>
          <p14:tracePt t="128578" x="10028238" y="2076450"/>
          <p14:tracePt t="128585" x="10080625" y="2041525"/>
          <p14:tracePt t="128592" x="10098088" y="2014538"/>
          <p14:tracePt t="128600" x="10142538" y="1989138"/>
          <p14:tracePt t="128605" x="10169525" y="1962150"/>
          <p14:tracePt t="128612" x="10204450" y="1927225"/>
          <p14:tracePt t="128619" x="10231438" y="1900238"/>
          <p14:tracePt t="128626" x="10266363" y="1865313"/>
          <p14:tracePt t="128634" x="10291763" y="1838325"/>
          <p14:tracePt t="128640" x="10336213" y="1803400"/>
          <p14:tracePt t="128646" x="10372725" y="1785938"/>
          <p14:tracePt t="128653" x="10390188" y="1749425"/>
          <p14:tracePt t="128660" x="10415588" y="1724025"/>
          <p14:tracePt t="128668" x="10434638" y="1704975"/>
          <p14:tracePt t="128674" x="10452100" y="1697038"/>
          <p14:tracePt t="128681" x="10477500" y="1679575"/>
          <p14:tracePt t="128687" x="10494963" y="1662113"/>
          <p14:tracePt t="128694" x="10514013" y="1625600"/>
          <p14:tracePt t="128702" x="10531475" y="1608138"/>
          <p14:tracePt t="128708" x="10548938" y="1590675"/>
          <p14:tracePt t="128717" x="10566400" y="1573213"/>
          <p14:tracePt t="128721" x="10583863" y="1555750"/>
          <p14:tracePt t="128728" x="10610850" y="1520825"/>
          <p14:tracePt t="128735" x="10618788" y="1511300"/>
          <p14:tracePt t="128742" x="10637838" y="1501775"/>
          <p14:tracePt t="128750" x="10655300" y="1484313"/>
          <p14:tracePt t="128762" x="10672763" y="1476375"/>
          <p14:tracePt t="128769" x="10680700" y="1466850"/>
          <p14:tracePt t="128776" x="10690225" y="1458913"/>
          <p14:tracePt t="128784" x="10690225" y="1449388"/>
          <p14:tracePt t="128790" x="10698163" y="1449388"/>
          <p14:tracePt t="128796" x="10698163" y="1439863"/>
          <p14:tracePt t="128803" x="10707688" y="1431925"/>
          <p14:tracePt t="128818" x="10717213" y="1414463"/>
          <p14:tracePt t="128824" x="10725150" y="1397000"/>
          <p14:tracePt t="128831" x="10734675" y="1387475"/>
          <p14:tracePt t="128838" x="10734675" y="1370013"/>
          <p14:tracePt t="128844" x="10734675" y="1352550"/>
          <p14:tracePt t="128851" x="10742613" y="1335088"/>
          <p14:tracePt t="128858" x="10742613" y="1325563"/>
          <p14:tracePt t="128867" x="10742613" y="1308100"/>
          <p14:tracePt t="128871" x="10742613" y="1290638"/>
          <p14:tracePt t="128885" x="10742613" y="1273175"/>
          <p14:tracePt t="128892" x="10742613" y="1255713"/>
          <p14:tracePt t="128900" x="10742613" y="1246188"/>
          <p14:tracePt t="128905" x="10742613" y="1228725"/>
          <p14:tracePt t="128912" x="10742613" y="1211263"/>
          <p14:tracePt t="128919" x="10742613" y="1201738"/>
          <p14:tracePt t="128926" x="10734675" y="1184275"/>
          <p14:tracePt t="128933" x="10725150" y="1166813"/>
          <p14:tracePt t="128940" x="10717213" y="1149350"/>
          <p14:tracePt t="128946" x="10707688" y="1139825"/>
          <p14:tracePt t="128953" x="10698163" y="1139825"/>
          <p14:tracePt t="128960" x="10698163" y="1131888"/>
          <p14:tracePt t="128966" x="10690225" y="1122363"/>
          <p14:tracePt t="128974" x="10680700" y="1112838"/>
          <p14:tracePt t="128981" x="10672763" y="1104900"/>
          <p14:tracePt t="128987" x="10672763" y="1095375"/>
          <p14:tracePt t="128994" x="10655300" y="1087438"/>
          <p14:tracePt t="129001" x="10618788" y="1069975"/>
          <p14:tracePt t="129008" x="10601325" y="1060450"/>
          <p14:tracePt t="129016" x="10583863" y="1042988"/>
          <p14:tracePt t="129021" x="10566400" y="1033463"/>
          <p14:tracePt t="129028" x="10548938" y="1025525"/>
          <p14:tracePt t="129035" x="10531475" y="1016000"/>
          <p14:tracePt t="129042" x="10504488" y="1008063"/>
          <p14:tracePt t="129050" x="10487025" y="1008063"/>
          <p14:tracePt t="129055" x="10452100" y="998538"/>
          <p14:tracePt t="129062" x="10415588" y="981075"/>
          <p14:tracePt t="129069" x="10390188" y="971550"/>
          <p14:tracePt t="129076" x="10328275" y="963613"/>
          <p14:tracePt t="129083" x="10274300" y="954088"/>
          <p14:tracePt t="129089" x="10212388" y="946150"/>
          <p14:tracePt t="129096" x="10160000" y="919163"/>
          <p14:tracePt t="129103" x="10098088" y="909638"/>
          <p14:tracePt t="129110" x="10071100" y="892175"/>
          <p14:tracePt t="129116" x="10045700" y="892175"/>
          <p14:tracePt t="129124" x="10018713" y="884238"/>
          <p14:tracePt t="129131" x="9991725" y="884238"/>
          <p14:tracePt t="129137" x="9966325" y="884238"/>
          <p14:tracePt t="129144" x="9947275" y="884238"/>
          <p14:tracePt t="129151" x="9929813" y="884238"/>
          <p14:tracePt t="129158" x="9904413" y="884238"/>
          <p14:tracePt t="129166" x="9885363" y="892175"/>
          <p14:tracePt t="129172" x="9867900" y="892175"/>
          <p14:tracePt t="129178" x="9842500" y="909638"/>
          <p14:tracePt t="129185" x="9825038" y="909638"/>
          <p14:tracePt t="129192" x="9788525" y="919163"/>
          <p14:tracePt t="129199" x="9771063" y="928688"/>
          <p14:tracePt t="129205" x="9744075" y="936625"/>
          <p14:tracePt t="129213" x="9726613" y="946150"/>
          <p14:tracePt t="129219" x="9701213" y="946150"/>
          <p14:tracePt t="129225" x="9682163" y="954088"/>
          <p14:tracePt t="129233" x="9647238" y="963613"/>
          <p14:tracePt t="129239" x="9621838" y="971550"/>
          <p14:tracePt t="129246" x="9602788" y="981075"/>
          <p14:tracePt t="129253" x="9585325" y="981075"/>
          <p14:tracePt t="129260" x="9567863" y="990600"/>
          <p14:tracePt t="129267" x="9550400" y="998538"/>
          <p14:tracePt t="129273" x="9540875" y="1008063"/>
          <p14:tracePt t="129281" x="9523413" y="1016000"/>
          <p14:tracePt t="129287" x="9505950" y="1033463"/>
          <p14:tracePt t="129294" x="9488488" y="1042988"/>
          <p14:tracePt t="129302" x="9471025" y="1050925"/>
          <p14:tracePt t="129307" x="9444038" y="1060450"/>
          <p14:tracePt t="129316" x="9426575" y="1077913"/>
          <p14:tracePt t="129321" x="9391650" y="1087438"/>
          <p14:tracePt t="129328" x="9364663" y="1112838"/>
          <p14:tracePt t="129334" x="9347200" y="1122363"/>
          <p14:tracePt t="129342" x="9320213" y="1139825"/>
          <p14:tracePt t="129350" x="9285288" y="1157288"/>
          <p14:tracePt t="129355" x="9258300" y="1166813"/>
          <p14:tracePt t="129362" x="9232900" y="1174750"/>
          <p14:tracePt t="129369" x="9196388" y="1201738"/>
          <p14:tracePt t="129375" x="9178925" y="1211263"/>
          <p14:tracePt t="129383" x="9153525" y="1219200"/>
          <p14:tracePt t="129389" x="9134475" y="1236663"/>
          <p14:tracePt t="129396" x="9109075" y="1246188"/>
          <p14:tracePt t="129403" x="9072563" y="1255713"/>
          <p14:tracePt t="129410" x="9047163" y="1273175"/>
          <p14:tracePt t="129416" x="9029700" y="1281113"/>
          <p14:tracePt t="129423" x="9002713" y="1290638"/>
          <p14:tracePt t="129430" x="8975725" y="1316038"/>
          <p14:tracePt t="129437" x="8950325" y="1335088"/>
          <p14:tracePt t="129444" x="8931275" y="1343025"/>
          <p14:tracePt t="129451" x="8913813" y="1352550"/>
          <p14:tracePt t="129457" x="8896350" y="1370013"/>
          <p14:tracePt t="129465" x="8888413" y="1377950"/>
          <p14:tracePt t="129471" x="8878888" y="1387475"/>
          <p14:tracePt t="129478" x="8869363" y="1397000"/>
          <p14:tracePt t="129484" x="8861425" y="1397000"/>
          <p14:tracePt t="129491" x="8861425" y="1404938"/>
          <p14:tracePt t="129499" x="8851900" y="1414463"/>
          <p14:tracePt t="129505" x="8843963" y="1431925"/>
          <p14:tracePt t="129512" x="8843963" y="1439863"/>
          <p14:tracePt t="129518" x="8834438" y="1449388"/>
          <p14:tracePt t="129525" x="8834438" y="1458913"/>
          <p14:tracePt t="129533" x="8826500" y="1458913"/>
          <p14:tracePt t="129539" x="8826500" y="1466850"/>
          <p14:tracePt t="129546" x="8826500" y="1493838"/>
          <p14:tracePt t="129553" x="8816975" y="1520825"/>
          <p14:tracePt t="129559" x="8816975" y="1555750"/>
          <p14:tracePt t="129567" x="8809038" y="1581150"/>
          <p14:tracePt t="129573" x="8809038" y="1608138"/>
          <p14:tracePt t="129581" x="8809038" y="1635125"/>
          <p14:tracePt t="129586" x="8809038" y="1670050"/>
          <p14:tracePt t="129593" x="8799513" y="1697038"/>
          <p14:tracePt t="129601" x="8799513" y="1704975"/>
          <p14:tracePt t="129607" x="8799513" y="1724025"/>
          <p14:tracePt t="129627" x="8799513" y="1731963"/>
          <p14:tracePt t="129634" x="8799513" y="1749425"/>
          <p14:tracePt t="129641" x="8799513" y="1758950"/>
          <p14:tracePt t="129649" x="8799513" y="1776413"/>
          <p14:tracePt t="129655" x="8809038" y="1803400"/>
          <p14:tracePt t="129662" x="8816975" y="1828800"/>
          <p14:tracePt t="129668" x="8826500" y="1865313"/>
          <p14:tracePt t="129675" x="8834438" y="1890713"/>
          <p14:tracePt t="129683" x="8851900" y="1917700"/>
          <p14:tracePt t="129689" x="8861425" y="1927225"/>
          <p14:tracePt t="129700" x="8869363" y="1944688"/>
          <p14:tracePt t="129702" x="8869363" y="1952625"/>
          <p14:tracePt t="129709" x="8869363" y="1962150"/>
          <p14:tracePt t="129717" x="8878888" y="1970088"/>
          <p14:tracePt t="129730" x="8888413" y="1970088"/>
          <p14:tracePt t="129737" x="8896350" y="1979613"/>
          <p14:tracePt t="129743" x="8905875" y="1989138"/>
          <p14:tracePt t="129750" x="8905875" y="2006600"/>
          <p14:tracePt t="129756" x="8913813" y="2014538"/>
          <p14:tracePt t="129764" x="8931275" y="2024063"/>
          <p14:tracePt t="129770" x="8940800" y="2032000"/>
          <p14:tracePt t="129777" x="8950325" y="2051050"/>
          <p14:tracePt t="129784" x="8967788" y="2058988"/>
          <p14:tracePt t="129791" x="8985250" y="2068513"/>
          <p14:tracePt t="129799" x="8993188" y="2085975"/>
          <p14:tracePt t="129804" x="9002713" y="2093913"/>
          <p14:tracePt t="129811" x="9012238" y="2093913"/>
          <p14:tracePt t="129818" x="9029700" y="2103438"/>
          <p14:tracePt t="129825" x="9037638" y="2112963"/>
          <p14:tracePt t="129832" x="9037638" y="2120900"/>
          <p14:tracePt t="129839" x="9047163" y="2130425"/>
          <p14:tracePt t="129845" x="9055100" y="2138363"/>
          <p14:tracePt t="129852" x="9064625" y="2147888"/>
          <p14:tracePt t="129866" x="9072563" y="2147888"/>
          <p14:tracePt t="129873" x="9082088" y="2147888"/>
          <p14:tracePt t="129880" x="9091613" y="2147888"/>
          <p14:tracePt t="129886" x="9091613" y="2155825"/>
          <p14:tracePt t="129893" x="9109075" y="2155825"/>
          <p14:tracePt t="129900" x="9117013" y="2165350"/>
          <p14:tracePt t="129907" x="9126538" y="2165350"/>
          <p14:tracePt t="129915" x="9134475" y="2165350"/>
          <p14:tracePt t="129920" x="9153525" y="2173288"/>
          <p14:tracePt t="129934" x="9161463" y="2173288"/>
          <p14:tracePt t="129941" x="9170988" y="2173288"/>
          <p14:tracePt t="129949" x="9188450" y="2173288"/>
          <p14:tracePt t="129954" x="9205913" y="2173288"/>
          <p14:tracePt t="129961" x="9232900" y="2155825"/>
          <p14:tracePt t="129968" x="9267825" y="2147888"/>
          <p14:tracePt t="129975" x="9312275" y="2112963"/>
          <p14:tracePt t="129982" x="9337675" y="2093913"/>
          <p14:tracePt t="129988" x="9364663" y="2076450"/>
          <p14:tracePt t="129995" x="9409113" y="2051050"/>
          <p14:tracePt t="130002" x="9453563" y="2032000"/>
          <p14:tracePt t="130009" x="9478963" y="2014538"/>
          <p14:tracePt t="130015" x="9498013" y="1997075"/>
          <p14:tracePt t="130022" x="9523413" y="1979613"/>
          <p14:tracePt t="130029" x="9540875" y="1970088"/>
          <p14:tracePt t="130043" x="9550400" y="1962150"/>
          <p14:tracePt t="130057" x="9559925" y="1962150"/>
          <p14:tracePt t="130065" x="9567863" y="1962150"/>
          <p14:tracePt t="130070" x="9577388" y="1952625"/>
          <p14:tracePt t="130084" x="9585325" y="1952625"/>
          <p14:tracePt t="130090" x="9594850" y="1944688"/>
          <p14:tracePt t="130104" x="9602788" y="1944688"/>
          <p14:tracePt t="130111" x="9612313" y="1944688"/>
          <p14:tracePt t="130118" x="9621838" y="1944688"/>
          <p14:tracePt t="130132" x="9639300" y="1944688"/>
          <p14:tracePt t="130138" x="9647238" y="1944688"/>
          <p14:tracePt t="130145" x="9656763" y="1944688"/>
          <p14:tracePt t="130152" x="9664700" y="1944688"/>
          <p14:tracePt t="130159" x="9674225" y="1944688"/>
          <p14:tracePt t="130166" x="9682163" y="1944688"/>
          <p14:tracePt t="130172" x="9691688" y="1944688"/>
          <p14:tracePt t="130179" x="9709150" y="1944688"/>
          <p14:tracePt t="130186" x="9718675" y="1944688"/>
          <p14:tracePt t="130200" x="9726613" y="1944688"/>
          <p14:tracePt t="130207" x="9744075" y="1944688"/>
          <p14:tracePt t="130214" x="9753600" y="1952625"/>
          <p14:tracePt t="130220" x="9763125" y="1952625"/>
          <p14:tracePt t="130227" x="9780588" y="1962150"/>
          <p14:tracePt t="130234" x="9788525" y="1962150"/>
          <p14:tracePt t="130249" x="9805988" y="1970088"/>
          <p14:tracePt t="130254" x="9825038" y="1979613"/>
          <p14:tracePt t="130261" x="9832975" y="1989138"/>
          <p14:tracePt t="130268" x="9842500" y="1997075"/>
          <p14:tracePt t="130274" x="9859963" y="2006600"/>
          <p14:tracePt t="130282" x="9867900" y="2014538"/>
          <p14:tracePt t="130289" x="9877425" y="2014538"/>
          <p14:tracePt t="130295" x="9894888" y="2024063"/>
          <p14:tracePt t="130302" x="9894888" y="2032000"/>
          <p14:tracePt t="130309" x="9904413" y="2032000"/>
          <p14:tracePt t="130316" x="9912350" y="2041525"/>
          <p14:tracePt t="130329" x="9921875" y="2041525"/>
          <p14:tracePt t="130336" x="9929813" y="2041525"/>
          <p14:tracePt t="130343" x="9939338" y="2041525"/>
          <p14:tracePt t="130350" x="9939338" y="2051050"/>
          <p14:tracePt t="130356" x="9947275" y="2051050"/>
          <p14:tracePt t="130370" x="9947275" y="2058988"/>
          <p14:tracePt t="130377" x="9966325" y="2068513"/>
          <p14:tracePt t="130383" x="9974263" y="2068513"/>
          <p14:tracePt t="130390" x="9983788" y="2076450"/>
          <p14:tracePt t="130399" x="10001250" y="2076450"/>
          <p14:tracePt t="130404" x="10009188" y="2076450"/>
          <p14:tracePt t="130411" x="10009188" y="2085975"/>
          <p14:tracePt t="130417" x="10018713" y="2085975"/>
          <p14:tracePt t="130425" x="10036175" y="2093913"/>
          <p14:tracePt t="130432" x="10053638" y="2093913"/>
          <p14:tracePt t="130438" x="10063163" y="2103438"/>
          <p14:tracePt t="130445" x="10080625" y="2103438"/>
          <p14:tracePt t="130451" x="10098088" y="2103438"/>
          <p14:tracePt t="130458" x="10125075" y="2112963"/>
          <p14:tracePt t="130466" x="10150475" y="2112963"/>
          <p14:tracePt t="130472" x="10177463" y="2120900"/>
          <p14:tracePt t="130480" x="10212388" y="2120900"/>
          <p14:tracePt t="130486" x="10231438" y="2120900"/>
          <p14:tracePt t="130492" x="10256838" y="2120900"/>
          <p14:tracePt t="130499" x="10274300" y="2120900"/>
          <p14:tracePt t="130506" x="10301288" y="2120900"/>
          <p14:tracePt t="130514" x="10318750" y="2120900"/>
          <p14:tracePt t="130520" x="10345738" y="2112963"/>
          <p14:tracePt t="130526" x="10372725" y="2112963"/>
          <p14:tracePt t="130533" x="10390188" y="2112963"/>
          <p14:tracePt t="130540" x="10407650" y="2093913"/>
          <p14:tracePt t="130548" x="10425113" y="2093913"/>
          <p14:tracePt t="130554" x="10460038" y="2085975"/>
          <p14:tracePt t="130560" x="10477500" y="2076450"/>
          <p14:tracePt t="130567" x="10494963" y="2076450"/>
          <p14:tracePt t="130574" x="10514013" y="2068513"/>
          <p14:tracePt t="130582" x="10531475" y="2058988"/>
          <p14:tracePt t="130588" x="10548938" y="2051050"/>
          <p14:tracePt t="130595" x="10575925" y="2041525"/>
          <p14:tracePt t="130601" x="10593388" y="2032000"/>
          <p14:tracePt t="130608" x="10618788" y="2032000"/>
          <p14:tracePt t="130615" x="10637838" y="2014538"/>
          <p14:tracePt t="130622" x="10680700" y="2006600"/>
          <p14:tracePt t="130629" x="10707688" y="1989138"/>
          <p14:tracePt t="130636" x="10752138" y="1962150"/>
          <p14:tracePt t="130642" x="10796588" y="1944688"/>
          <p14:tracePt t="130650" x="10841038" y="1917700"/>
          <p14:tracePt t="130656" x="10866438" y="1908175"/>
          <p14:tracePt t="130663" x="10910888" y="1890713"/>
          <p14:tracePt t="130670" x="10937875" y="1882775"/>
          <p14:tracePt t="130676" x="10955338" y="1873250"/>
          <p14:tracePt t="130683" x="10982325" y="1865313"/>
          <p14:tracePt t="130690" x="10999788" y="1855788"/>
          <p14:tracePt t="130704" x="11007725" y="1847850"/>
          <p14:tracePt t="130715" x="11017250" y="1838325"/>
          <p14:tracePt t="130718" x="11025188" y="1838325"/>
          <p14:tracePt t="130724" x="11034713" y="1838325"/>
          <p14:tracePt t="130732" x="11044238" y="1828800"/>
          <p14:tracePt t="130738" x="11052175" y="1828800"/>
          <p14:tracePt t="130744" x="11052175" y="1820863"/>
          <p14:tracePt t="130751" x="11061700" y="1820863"/>
          <p14:tracePt t="130758" x="11069638" y="1811338"/>
          <p14:tracePt t="130766" x="11079163" y="1811338"/>
          <p14:tracePt t="130772" x="11096625" y="1811338"/>
          <p14:tracePt t="130778" x="11104563" y="1811338"/>
          <p14:tracePt t="130792" x="11123613" y="1803400"/>
          <p14:tracePt t="130799" x="11131550" y="1803400"/>
          <p14:tracePt t="130806" x="11149013" y="1793875"/>
          <p14:tracePt t="130813" x="11158538" y="1793875"/>
          <p14:tracePt t="130819" x="11166475" y="1793875"/>
          <p14:tracePt t="130826" x="11176000" y="1793875"/>
          <p14:tracePt t="130833" x="11185525" y="1793875"/>
          <p14:tracePt t="130854" x="11193463" y="1793875"/>
          <p14:tracePt t="130867" x="11202988" y="1793875"/>
          <p14:tracePt t="130882" x="11210925" y="1793875"/>
          <p14:tracePt t="130901" x="11220450" y="1793875"/>
          <p14:tracePt t="137834" x="11228388" y="1803400"/>
          <p14:tracePt t="137854" x="11247438" y="1803400"/>
          <p14:tracePt t="137861" x="11255375" y="1785938"/>
          <p14:tracePt t="137868" x="11272838" y="1776413"/>
          <p14:tracePt t="137875" x="11282363" y="1749425"/>
          <p14:tracePt t="137882" x="11307763" y="1704975"/>
          <p14:tracePt t="137888" x="11317288" y="1679575"/>
          <p14:tracePt t="137895" x="11334750" y="1652588"/>
          <p14:tracePt t="137902" x="11344275" y="1608138"/>
          <p14:tracePt t="137909" x="11344275" y="1563688"/>
          <p14:tracePt t="137916" x="11344275" y="1528763"/>
          <p14:tracePt t="137923" x="11344275" y="1501775"/>
          <p14:tracePt t="137929" x="11344275" y="1458913"/>
          <p14:tracePt t="137936" x="11344275" y="1431925"/>
          <p14:tracePt t="137943" x="11344275" y="1414463"/>
          <p14:tracePt t="137950" x="11344275" y="1397000"/>
          <p14:tracePt t="137957" x="11344275" y="1377950"/>
          <p14:tracePt t="137963" x="11344275" y="1360488"/>
          <p14:tracePt t="137970" x="11344275" y="1343025"/>
          <p14:tracePt t="137977" x="11334750" y="1325563"/>
          <p14:tracePt t="137984" x="11326813" y="1308100"/>
          <p14:tracePt t="137993" x="11317288" y="1290638"/>
          <p14:tracePt t="137997" x="11307763" y="1273175"/>
          <p14:tracePt t="138004" x="11299825" y="1255713"/>
          <p14:tracePt t="138011" x="11282363" y="1236663"/>
          <p14:tracePt t="138018" x="11272838" y="1211263"/>
          <p14:tracePt t="138027" x="11264900" y="1193800"/>
          <p14:tracePt t="138031" x="11247438" y="1166813"/>
          <p14:tracePt t="138038" x="11228388" y="1149350"/>
          <p14:tracePt t="138045" x="11228388" y="1122363"/>
          <p14:tracePt t="138052" x="11210925" y="1104900"/>
          <p14:tracePt t="138059" x="11185525" y="1087438"/>
          <p14:tracePt t="138066" x="11166475" y="1069975"/>
          <p14:tracePt t="138072" x="11158538" y="1050925"/>
          <p14:tracePt t="138079" x="11149013" y="1042988"/>
          <p14:tracePt t="138086" x="11149013" y="1033463"/>
          <p14:tracePt t="138093" x="11141075" y="1033463"/>
          <p14:tracePt t="138099" x="11131550" y="1025525"/>
          <p14:tracePt t="138107" x="11131550" y="1016000"/>
          <p14:tracePt t="138113" x="11114088" y="1008063"/>
          <p14:tracePt t="138120" x="11096625" y="998538"/>
          <p14:tracePt t="138127" x="11079163" y="981075"/>
          <p14:tracePt t="138134" x="11069638" y="981075"/>
          <p14:tracePt t="138142" x="11052175" y="971550"/>
          <p14:tracePt t="138147" x="11034713" y="963613"/>
          <p14:tracePt t="138154" x="11025188" y="954088"/>
          <p14:tracePt t="138161" x="11007725" y="946150"/>
          <p14:tracePt t="138168" x="10990263" y="936625"/>
          <p14:tracePt t="138175" x="10982325" y="936625"/>
          <p14:tracePt t="138182" x="10963275" y="928688"/>
          <p14:tracePt t="138188" x="10955338" y="928688"/>
          <p14:tracePt t="138195" x="10937875" y="919163"/>
          <p14:tracePt t="138202" x="10928350" y="919163"/>
          <p14:tracePt t="138209" x="10920413" y="919163"/>
          <p14:tracePt t="138215" x="10901363" y="909638"/>
          <p14:tracePt t="138222" x="10883900" y="909638"/>
          <p14:tracePt t="138229" x="10866438" y="909638"/>
          <p14:tracePt t="138236" x="10831513" y="909638"/>
          <p14:tracePt t="138243" x="10796588" y="909638"/>
          <p14:tracePt t="138249" x="10760075" y="909638"/>
          <p14:tracePt t="138256" x="10717213" y="909638"/>
          <p14:tracePt t="138263" x="10680700" y="909638"/>
          <p14:tracePt t="138270" x="10637838" y="909638"/>
          <p14:tracePt t="138277" x="10601325" y="909638"/>
          <p14:tracePt t="138283" x="10556875" y="909638"/>
          <p14:tracePt t="138292" x="10504488" y="919163"/>
          <p14:tracePt t="138297" x="10469563" y="919163"/>
          <p14:tracePt t="138304" x="10415588" y="919163"/>
          <p14:tracePt t="138311" x="10372725" y="919163"/>
          <p14:tracePt t="138318" x="10336213" y="919163"/>
          <p14:tracePt t="138326" x="10291763" y="919163"/>
          <p14:tracePt t="138331" x="10266363" y="919163"/>
          <p14:tracePt t="138338" x="10231438" y="919163"/>
          <p14:tracePt t="138345" x="10194925" y="928688"/>
          <p14:tracePt t="138352" x="10160000" y="928688"/>
          <p14:tracePt t="138359" x="10115550" y="928688"/>
          <p14:tracePt t="138365" x="10080625" y="936625"/>
          <p14:tracePt t="138372" x="10036175" y="946150"/>
          <p14:tracePt t="138379" x="9983788" y="963613"/>
          <p14:tracePt t="138386" x="9939338" y="971550"/>
          <p14:tracePt t="138392" x="9894888" y="990600"/>
          <p14:tracePt t="138399" x="9832975" y="1008063"/>
          <p14:tracePt t="138406" x="9798050" y="1016000"/>
          <p14:tracePt t="138413" x="9753600" y="1033463"/>
          <p14:tracePt t="138420" x="9709150" y="1060450"/>
          <p14:tracePt t="138427" x="9664700" y="1077913"/>
          <p14:tracePt t="138433" x="9621838" y="1112838"/>
          <p14:tracePt t="138440" x="9577388" y="1139825"/>
          <p14:tracePt t="138447" x="9532938" y="1149350"/>
          <p14:tracePt t="138454" x="9471025" y="1166813"/>
          <p14:tracePt t="138460" x="9426575" y="1193800"/>
          <p14:tracePt t="138467" x="9391650" y="1211263"/>
          <p14:tracePt t="138475" x="9347200" y="1228725"/>
          <p14:tracePt t="138481" x="9320213" y="1236663"/>
          <p14:tracePt t="138488" x="9275763" y="1246188"/>
          <p14:tracePt t="138495" x="9232900" y="1263650"/>
          <p14:tracePt t="138501" x="9188450" y="1273175"/>
          <p14:tracePt t="138508" x="9161463" y="1290638"/>
          <p14:tracePt t="138516" x="9126538" y="1298575"/>
          <p14:tracePt t="138522" x="9091613" y="1316038"/>
          <p14:tracePt t="138529" x="9072563" y="1316038"/>
          <p14:tracePt t="138535" x="9047163" y="1325563"/>
          <p14:tracePt t="138543" x="9029700" y="1335088"/>
          <p14:tracePt t="138549" x="9002713" y="1343025"/>
          <p14:tracePt t="138556" x="8993188" y="1352550"/>
          <p14:tracePt t="138563" x="8975725" y="1352550"/>
          <p14:tracePt t="138569" x="8967788" y="1360488"/>
          <p14:tracePt t="138577" x="8958263" y="1370013"/>
          <p14:tracePt t="138583" x="8940800" y="1370013"/>
          <p14:tracePt t="138597" x="8940800" y="1377950"/>
          <p14:tracePt t="138604" x="8931275" y="1377950"/>
          <p14:tracePt t="138610" x="8923338" y="1377950"/>
          <p14:tracePt t="138617" x="8913813" y="1377950"/>
          <p14:tracePt t="138625" x="8905875" y="1387475"/>
          <p14:tracePt t="138631" x="8896350" y="1397000"/>
          <p14:tracePt t="138637" x="8888413" y="1404938"/>
          <p14:tracePt t="138644" x="8888413" y="1414463"/>
          <p14:tracePt t="138651" x="8878888" y="1414463"/>
          <p14:tracePt t="138658" x="8869363" y="1422400"/>
          <p14:tracePt t="138665" x="8861425" y="1431925"/>
          <p14:tracePt t="138678" x="8851900" y="1439863"/>
          <p14:tracePt t="138685" x="8843963" y="1449388"/>
          <p14:tracePt t="138692" x="8834438" y="1458913"/>
          <p14:tracePt t="138699" x="8834438" y="1466850"/>
          <p14:tracePt t="138709" x="8826500" y="1476375"/>
          <p14:tracePt t="138712" x="8826500" y="1493838"/>
          <p14:tracePt t="138719" x="8816975" y="1493838"/>
          <p14:tracePt t="138727" x="8809038" y="1501775"/>
          <p14:tracePt t="138733" x="8809038" y="1520825"/>
          <p14:tracePt t="138741" x="8799513" y="1528763"/>
          <p14:tracePt t="138746" x="8799513" y="1538288"/>
          <p14:tracePt t="138753" x="8789988" y="1546225"/>
          <p14:tracePt t="138760" x="8789988" y="1555750"/>
          <p14:tracePt t="138767" x="8789988" y="1563688"/>
          <p14:tracePt t="138775" x="8789988" y="1573213"/>
          <p14:tracePt t="138781" x="8789988" y="1581150"/>
          <p14:tracePt t="138787" x="8789988" y="1600200"/>
          <p14:tracePt t="138794" x="8789988" y="1608138"/>
          <p14:tracePt t="138808" x="8789988" y="1625600"/>
          <p14:tracePt t="138815" x="8789988" y="1643063"/>
          <p14:tracePt t="138822" x="8789988" y="1652588"/>
          <p14:tracePt t="138828" x="8789988" y="1670050"/>
          <p14:tracePt t="138835" x="8799513" y="1687513"/>
          <p14:tracePt t="138842" x="8799513" y="1697038"/>
          <p14:tracePt t="138849" x="8809038" y="1714500"/>
          <p14:tracePt t="138856" x="8809038" y="1731963"/>
          <p14:tracePt t="138862" x="8816975" y="1749425"/>
          <p14:tracePt t="138876" x="8816975" y="1758950"/>
          <p14:tracePt t="138883" x="8826500" y="1776413"/>
          <p14:tracePt t="138890" x="8834438" y="1785938"/>
          <p14:tracePt t="138897" x="8834438" y="1803400"/>
          <p14:tracePt t="138903" x="8843963" y="1820863"/>
          <p14:tracePt t="138910" x="8851900" y="1828800"/>
          <p14:tracePt t="138917" x="8861425" y="1838325"/>
          <p14:tracePt t="138925" x="8869363" y="1855788"/>
          <p14:tracePt t="138937" x="8878888" y="1865313"/>
          <p14:tracePt t="138944" x="8878888" y="1873250"/>
          <p14:tracePt t="138951" x="8888413" y="1890713"/>
          <p14:tracePt t="138959" x="8896350" y="1900238"/>
          <p14:tracePt t="138964" x="8905875" y="1908175"/>
          <p14:tracePt t="138971" x="8913813" y="1927225"/>
          <p14:tracePt t="138978" x="8923338" y="1927225"/>
          <p14:tracePt t="138986" x="8931275" y="1935163"/>
          <p14:tracePt t="138992" x="8931275" y="1944688"/>
          <p14:tracePt t="138998" x="8940800" y="1962150"/>
          <p14:tracePt t="139005" x="8950325" y="1970088"/>
          <p14:tracePt t="139012" x="8967788" y="1979613"/>
          <p14:tracePt t="139019" x="8975725" y="1989138"/>
          <p14:tracePt t="139026" x="8985250" y="1989138"/>
          <p14:tracePt t="139032" x="8993188" y="1989138"/>
          <p14:tracePt t="139040" x="9012238" y="1997075"/>
          <p14:tracePt t="139046" x="9029700" y="2006600"/>
          <p14:tracePt t="139053" x="9047163" y="2014538"/>
          <p14:tracePt t="139060" x="9064625" y="2024063"/>
          <p14:tracePt t="139067" x="9091613" y="2041525"/>
          <p14:tracePt t="139075" x="9117013" y="2058988"/>
          <p14:tracePt t="139080" x="9161463" y="2076450"/>
          <p14:tracePt t="139087" x="9188450" y="2085975"/>
          <p14:tracePt t="139094" x="9232900" y="2093913"/>
          <p14:tracePt t="139101" x="9258300" y="2120900"/>
          <p14:tracePt t="139108" x="9275763" y="2120900"/>
          <p14:tracePt t="139114" x="9320213" y="2130425"/>
          <p14:tracePt t="139121" x="9337675" y="2138363"/>
          <p14:tracePt t="139128" x="9364663" y="2147888"/>
          <p14:tracePt t="139135" x="9399588" y="2155825"/>
          <p14:tracePt t="139141" x="9418638" y="2155825"/>
          <p14:tracePt t="139148" x="9444038" y="2165350"/>
          <p14:tracePt t="139156" x="9461500" y="2165350"/>
          <p14:tracePt t="139162" x="9478963" y="2173288"/>
          <p14:tracePt t="139169" x="9498013" y="2173288"/>
          <p14:tracePt t="139176" x="9523413" y="2173288"/>
          <p14:tracePt t="139182" x="9540875" y="2182813"/>
          <p14:tracePt t="139189" x="9559925" y="2182813"/>
          <p14:tracePt t="139196" x="9585325" y="2182813"/>
          <p14:tracePt t="139203" x="9602788" y="2182813"/>
          <p14:tracePt t="139210" x="9629775" y="2182813"/>
          <p14:tracePt t="139216" x="9656763" y="2192338"/>
          <p14:tracePt t="139225" x="9691688" y="2192338"/>
          <p14:tracePt t="139230" x="9726613" y="2192338"/>
          <p14:tracePt t="139237" x="9780588" y="2192338"/>
          <p14:tracePt t="139244" x="9832975" y="2192338"/>
          <p14:tracePt t="139250" x="9894888" y="2192338"/>
          <p14:tracePt t="139258" x="9947275" y="2192338"/>
          <p14:tracePt t="139264" x="10036175" y="2192338"/>
          <p14:tracePt t="139271" x="10125075" y="2192338"/>
          <p14:tracePt t="139277" x="10194925" y="2192338"/>
          <p14:tracePt t="139284" x="10283825" y="2192338"/>
          <p14:tracePt t="139292" x="10363200" y="2192338"/>
          <p14:tracePt t="139298" x="10434638" y="2173288"/>
          <p14:tracePt t="139305" x="10521950" y="2165350"/>
          <p14:tracePt t="139312" x="10618788" y="2155825"/>
          <p14:tracePt t="139319" x="10690225" y="2138363"/>
          <p14:tracePt t="139325" x="10742613" y="2130425"/>
          <p14:tracePt t="139332" x="10821988" y="2112963"/>
          <p14:tracePt t="139340" x="10866438" y="2103438"/>
          <p14:tracePt t="139346" x="10901363" y="2093913"/>
          <p14:tracePt t="139353" x="10945813" y="2085975"/>
          <p14:tracePt t="139359" x="10982325" y="2076450"/>
          <p14:tracePt t="139366" x="11025188" y="2051050"/>
          <p14:tracePt t="139374" x="11044238" y="2041525"/>
          <p14:tracePt t="139380" x="11079163" y="2032000"/>
          <p14:tracePt t="139387" x="11104563" y="2024063"/>
          <p14:tracePt t="139393" x="11123613" y="2024063"/>
          <p14:tracePt t="139400" x="11141075" y="2014538"/>
          <p14:tracePt t="139408" x="11158538" y="2006600"/>
          <p14:tracePt t="139414" x="11176000" y="1997075"/>
          <p14:tracePt t="139421" x="11202988" y="1989138"/>
          <p14:tracePt t="139428" x="11220450" y="1979613"/>
          <p14:tracePt t="139434" x="11237913" y="1970088"/>
          <p14:tracePt t="139442" x="11264900" y="1962150"/>
          <p14:tracePt t="139448" x="11290300" y="1952625"/>
          <p14:tracePt t="139455" x="11307763" y="1944688"/>
          <p14:tracePt t="139461" x="11326813" y="1935163"/>
          <p14:tracePt t="139468" x="11334750" y="1917700"/>
          <p14:tracePt t="139476" x="11352213" y="1908175"/>
          <p14:tracePt t="139482" x="11361738" y="1900238"/>
          <p14:tracePt t="139490" x="11379200" y="1890713"/>
          <p14:tracePt t="139496" x="11388725" y="1873250"/>
          <p14:tracePt t="139502" x="11406188" y="1865313"/>
          <p14:tracePt t="139509" x="11423650" y="1855788"/>
          <p14:tracePt t="139516" x="11431588" y="1847850"/>
          <p14:tracePt t="139524" x="11431588" y="1838325"/>
          <p14:tracePt t="139530" x="11450638" y="1820863"/>
          <p14:tracePt t="139536" x="11450638" y="1811338"/>
          <p14:tracePt t="139543" x="11450638" y="1803400"/>
          <p14:tracePt t="139550" x="11458575" y="1803400"/>
          <p14:tracePt t="139558" x="11468100" y="1785938"/>
          <p14:tracePt t="139564" x="11476038" y="1776413"/>
          <p14:tracePt t="139571" x="11476038" y="1758950"/>
          <p14:tracePt t="139577" x="11476038" y="1749425"/>
          <p14:tracePt t="139584" x="11485563" y="1731963"/>
          <p14:tracePt t="139591" x="11485563" y="1724025"/>
          <p14:tracePt t="139605" x="11485563" y="1704975"/>
          <p14:tracePt t="139611" x="11485563" y="1687513"/>
          <p14:tracePt t="139618" x="11485563" y="1670050"/>
          <p14:tracePt t="139625" x="11485563" y="1652588"/>
          <p14:tracePt t="139632" x="11485563" y="1608138"/>
          <p14:tracePt t="139639" x="11476038" y="1581150"/>
          <p14:tracePt t="139645" x="11468100" y="1555750"/>
          <p14:tracePt t="139652" x="11450638" y="1520825"/>
          <p14:tracePt t="139660" x="11441113" y="1501775"/>
          <p14:tracePt t="139666" x="11423650" y="1476375"/>
          <p14:tracePt t="139674" x="11414125" y="1458913"/>
          <p14:tracePt t="139679" x="11406188" y="1439863"/>
          <p14:tracePt t="139686" x="11396663" y="1422400"/>
          <p14:tracePt t="139693" x="11388725" y="1404938"/>
          <p14:tracePt t="139700" x="11388725" y="1397000"/>
          <p14:tracePt t="139708" x="11379200" y="1387475"/>
          <p14:tracePt t="139714" x="11361738" y="1370013"/>
          <p14:tracePt t="139726" x="11361738" y="1352550"/>
          <p14:tracePt t="139728" x="11352213" y="1343025"/>
          <p14:tracePt t="139735" x="11334750" y="1335088"/>
          <p14:tracePt t="139741" x="11317288" y="1308100"/>
          <p14:tracePt t="139747" x="11299825" y="1298575"/>
          <p14:tracePt t="139754" x="11282363" y="1281113"/>
          <p14:tracePt t="139761" x="11264900" y="1263650"/>
          <p14:tracePt t="139768" x="11237913" y="1255713"/>
          <p14:tracePt t="139776" x="11220450" y="1236663"/>
          <p14:tracePt t="139782" x="11202988" y="1219200"/>
          <p14:tracePt t="139789" x="11176000" y="1211263"/>
          <p14:tracePt t="139795" x="11158538" y="1193800"/>
          <p14:tracePt t="139802" x="11141075" y="1166813"/>
          <p14:tracePt t="139809" x="11123613" y="1149350"/>
          <p14:tracePt t="139816" x="11096625" y="1139825"/>
          <p14:tracePt t="139823" x="11079163" y="1131888"/>
          <p14:tracePt t="139829" x="11061700" y="1122363"/>
          <p14:tracePt t="139836" x="11044238" y="1104900"/>
          <p14:tracePt t="139843" x="11025188" y="1095375"/>
          <p14:tracePt t="139851" x="10999788" y="1087438"/>
          <p14:tracePt t="139858" x="10972800" y="1069975"/>
          <p14:tracePt t="139863" x="10937875" y="1042988"/>
          <p14:tracePt t="139870" x="10901363" y="1033463"/>
          <p14:tracePt t="139877" x="10858500" y="1016000"/>
          <p14:tracePt t="139884" x="10814050" y="990600"/>
          <p14:tracePt t="139890" x="10769600" y="981075"/>
          <p14:tracePt t="139898" x="10742613" y="971550"/>
          <p14:tracePt t="139904" x="10698163" y="954088"/>
          <p14:tracePt t="139911" x="10655300" y="954088"/>
          <p14:tracePt t="139918" x="10618788" y="946150"/>
          <p14:tracePt t="139925" x="10593388" y="928688"/>
          <p14:tracePt t="139931" x="10548938" y="928688"/>
          <p14:tracePt t="139939" x="10514013" y="928688"/>
          <p14:tracePt t="139945" x="10477500" y="919163"/>
          <p14:tracePt t="139952" x="10452100" y="919163"/>
          <p14:tracePt t="139959" x="10415588" y="919163"/>
          <p14:tracePt t="139965" x="10372725" y="909638"/>
          <p14:tracePt t="139974" x="10345738" y="909638"/>
          <p14:tracePt t="139979" x="10301288" y="909638"/>
          <p14:tracePt t="139986" x="10266363" y="909638"/>
          <p14:tracePt t="139993" x="10212388" y="909638"/>
          <p14:tracePt t="140000" x="10160000" y="909638"/>
          <p14:tracePt t="140008" x="10098088" y="909638"/>
          <p14:tracePt t="140013" x="10028238" y="919163"/>
          <p14:tracePt t="140020" x="9974263" y="928688"/>
          <p14:tracePt t="140027" x="9912350" y="928688"/>
          <p14:tracePt t="140034" x="9885363" y="936625"/>
          <p14:tracePt t="140041" x="9842500" y="946150"/>
          <p14:tracePt t="140047" x="9815513" y="954088"/>
          <p14:tracePt t="140054" x="9798050" y="954088"/>
          <p14:tracePt t="140061" x="9771063" y="963613"/>
          <p14:tracePt t="140068" x="9753600" y="971550"/>
          <p14:tracePt t="140074" x="9726613" y="990600"/>
          <p14:tracePt t="140081" x="9691688" y="990600"/>
          <p14:tracePt t="140089" x="9664700" y="998538"/>
          <p14:tracePt t="140095" x="9639300" y="1008063"/>
          <p14:tracePt t="140102" x="9612313" y="1016000"/>
          <p14:tracePt t="140109" x="9567863" y="1025525"/>
          <p14:tracePt t="140115" x="9540875" y="1033463"/>
          <p14:tracePt t="140124" x="9505950" y="1033463"/>
          <p14:tracePt t="140129" x="9478963" y="1042988"/>
          <p14:tracePt t="140136" x="9453563" y="1050925"/>
          <p14:tracePt t="140143" x="9426575" y="1060450"/>
          <p14:tracePt t="140149" x="9391650" y="1069975"/>
          <p14:tracePt t="140157" x="9364663" y="1087438"/>
          <p14:tracePt t="140163" x="9337675" y="1095375"/>
          <p14:tracePt t="140170" x="9320213" y="1112838"/>
          <p14:tracePt t="140177" x="9285288" y="1122363"/>
          <p14:tracePt t="140183" x="9267825" y="1131888"/>
          <p14:tracePt t="140190" x="9250363" y="1139825"/>
          <p14:tracePt t="140197" x="9232900" y="1157288"/>
          <p14:tracePt t="140204" x="9205913" y="1166813"/>
          <p14:tracePt t="140210" x="9188450" y="1174750"/>
          <p14:tracePt t="140217" x="9161463" y="1193800"/>
          <p14:tracePt t="140223" x="9144000" y="1201738"/>
          <p14:tracePt t="140231" x="9126538" y="1211263"/>
          <p14:tracePt t="140238" x="9109075" y="1219200"/>
          <p14:tracePt t="140245" x="9099550" y="1236663"/>
          <p14:tracePt t="140251" x="9082088" y="1246188"/>
          <p14:tracePt t="140258" x="9064625" y="1255713"/>
          <p14:tracePt t="140265" x="9047163" y="1273175"/>
          <p14:tracePt t="140274" x="9029700" y="1290638"/>
          <p14:tracePt t="140279" x="9020175" y="1298575"/>
          <p14:tracePt t="140285" x="9012238" y="1298575"/>
          <p14:tracePt t="140292" x="9002713" y="1298575"/>
          <p14:tracePt t="140299" x="9002713" y="1308100"/>
          <p14:tracePt t="140307" x="8993188" y="1308100"/>
          <p14:tracePt t="140313" x="8985250" y="1316038"/>
          <p14:tracePt t="140320" x="8975725" y="1316038"/>
          <p14:tracePt t="140326" x="8967788" y="1325563"/>
          <p14:tracePt t="140333" x="8967788" y="1335088"/>
          <p14:tracePt t="140341" x="8958263" y="1335088"/>
          <p14:tracePt t="140347" x="8958263" y="1343025"/>
          <p14:tracePt t="140354" x="8950325" y="1343025"/>
          <p14:tracePt t="140360" x="8940800" y="1352550"/>
          <p14:tracePt t="140367" x="8931275" y="1360488"/>
          <p14:tracePt t="140374" x="8923338" y="1370013"/>
          <p14:tracePt t="140381" x="8923338" y="1377950"/>
          <p14:tracePt t="140388" x="8913813" y="1377950"/>
          <p14:tracePt t="140394" x="8905875" y="1387475"/>
          <p14:tracePt t="140401" x="8905875" y="1397000"/>
          <p14:tracePt t="140408" x="8896350" y="1397000"/>
          <p14:tracePt t="140415" x="8896350" y="1404938"/>
          <p14:tracePt t="140424" x="8888413" y="1414463"/>
          <p14:tracePt t="140429" x="8888413" y="1422400"/>
          <p14:tracePt t="140442" x="8878888" y="1431925"/>
          <p14:tracePt t="140449" x="8878888" y="1439863"/>
          <p14:tracePt t="140458" x="8869363" y="1449388"/>
          <p14:tracePt t="140469" x="8861425" y="1458913"/>
          <p14:tracePt t="140476" x="8861425" y="1466850"/>
          <p14:tracePt t="140491" x="8851900" y="1476375"/>
          <p14:tracePt t="140497" x="8851900" y="1484313"/>
          <p14:tracePt t="140503" x="8851900" y="1493838"/>
          <p14:tracePt t="140510" x="8851900" y="1501775"/>
          <p14:tracePt t="140524" x="8851900" y="1520825"/>
          <p14:tracePt t="140531" x="8851900" y="1528763"/>
          <p14:tracePt t="140538" x="8851900" y="1546225"/>
          <p14:tracePt t="140544" x="8851900" y="1563688"/>
          <p14:tracePt t="140551" x="8851900" y="1573213"/>
          <p14:tracePt t="140558" x="8851900" y="1581150"/>
          <p14:tracePt t="140565" x="8851900" y="1600200"/>
          <p14:tracePt t="140572" x="8851900" y="1608138"/>
          <p14:tracePt t="140578" x="8851900" y="1617663"/>
          <p14:tracePt t="140585" x="8851900" y="1635125"/>
          <p14:tracePt t="140592" x="8851900" y="1643063"/>
          <p14:tracePt t="140599" x="8851900" y="1652588"/>
          <p14:tracePt t="140613" x="8851900" y="1662113"/>
          <p14:tracePt t="140619" x="8851900" y="1670050"/>
          <p14:tracePt t="140633" x="8851900" y="1679575"/>
          <p14:tracePt t="140640" x="8861425" y="1687513"/>
          <p14:tracePt t="140647" x="8861425" y="1697038"/>
          <p14:tracePt t="140653" x="8861425" y="1704975"/>
          <p14:tracePt t="140660" x="8869363" y="1704975"/>
          <p14:tracePt t="140667" x="8869363" y="1714500"/>
          <p14:tracePt t="140674" x="8878888" y="1714500"/>
          <p14:tracePt t="140681" x="8878888" y="1724025"/>
          <p14:tracePt t="140688" x="8878888" y="1731963"/>
          <p14:tracePt t="140694" x="8888413" y="1741488"/>
          <p14:tracePt t="140701" x="8896350" y="1749425"/>
          <p14:tracePt t="140708" x="8896350" y="1758950"/>
          <p14:tracePt t="140724" x="8905875" y="1766888"/>
          <p14:tracePt t="140728" x="8913813" y="1776413"/>
          <p14:tracePt t="140735" x="8923338" y="1793875"/>
          <p14:tracePt t="140742" x="8931275" y="1803400"/>
          <p14:tracePt t="140749" x="8940800" y="1811338"/>
          <p14:tracePt t="140757" x="8950325" y="1828800"/>
          <p14:tracePt t="140762" x="8958263" y="1828800"/>
          <p14:tracePt t="140769" x="8958263" y="1838325"/>
          <p14:tracePt t="140776" x="8967788" y="1847850"/>
          <p14:tracePt t="140783" x="8985250" y="1865313"/>
          <p14:tracePt t="140790" x="8993188" y="1873250"/>
          <p14:tracePt t="140796" x="9012238" y="1890713"/>
          <p14:tracePt t="140803" x="9047163" y="1935163"/>
          <p14:tracePt t="140810" x="9072563" y="1962150"/>
          <p14:tracePt t="140817" x="9109075" y="1997075"/>
          <p14:tracePt t="140825" x="9134475" y="2014538"/>
          <p14:tracePt t="140830" x="9153525" y="2041525"/>
          <p14:tracePt t="140838" x="9188450" y="2068513"/>
          <p14:tracePt t="140844" x="9205913" y="2085975"/>
          <p14:tracePt t="140851" x="9223375" y="2103438"/>
          <p14:tracePt t="140858" x="9232900" y="2112963"/>
          <p14:tracePt t="140865" x="9240838" y="2120900"/>
          <p14:tracePt t="140878" x="9250363" y="2120900"/>
          <p14:tracePt t="140885" x="9258300" y="2120900"/>
          <p14:tracePt t="140892" x="9267825" y="2130425"/>
          <p14:tracePt t="140899" x="9275763" y="2130425"/>
          <p14:tracePt t="140906" x="9285288" y="2138363"/>
          <p14:tracePt t="140912" x="9294813" y="2138363"/>
          <p14:tracePt t="140919" x="9302750" y="2138363"/>
          <p14:tracePt t="140926" x="9312275" y="2147888"/>
          <p14:tracePt t="140933" x="9320213" y="2147888"/>
          <p14:tracePt t="140940" x="9337675" y="2155825"/>
          <p14:tracePt t="140946" x="9356725" y="2155825"/>
          <p14:tracePt t="140953" x="9364663" y="2155825"/>
          <p14:tracePt t="140960" x="9382125" y="2165350"/>
          <p14:tracePt t="140967" x="9391650" y="2165350"/>
          <p14:tracePt t="140974" x="9426575" y="2173288"/>
          <p14:tracePt t="140980" x="9461500" y="2182813"/>
          <p14:tracePt t="140987" x="9505950" y="2182813"/>
          <p14:tracePt t="140994" x="9532938" y="2192338"/>
          <p14:tracePt t="141000" x="9577388" y="2192338"/>
          <p14:tracePt t="141008" x="9602788" y="2192338"/>
          <p14:tracePt t="141014" x="9629775" y="2192338"/>
          <p14:tracePt t="141022" x="9656763" y="2192338"/>
          <p14:tracePt t="141028" x="9664700" y="2192338"/>
          <p14:tracePt t="141035" x="9682163" y="2192338"/>
          <p14:tracePt t="141041" x="9709150" y="2192338"/>
          <p14:tracePt t="141048" x="9726613" y="2192338"/>
          <p14:tracePt t="141056" x="9744075" y="2192338"/>
          <p14:tracePt t="141062" x="9763125" y="2192338"/>
          <p14:tracePt t="141069" x="9780588" y="2192338"/>
          <p14:tracePt t="141075" x="9798050" y="2192338"/>
          <p14:tracePt t="141082" x="9805988" y="2192338"/>
          <p14:tracePt t="141090" x="9815513" y="2192338"/>
          <p14:tracePt t="141096" x="9825038" y="2192338"/>
          <p14:tracePt t="141103" x="9832975" y="2192338"/>
          <p14:tracePt t="141109" x="9842500" y="2192338"/>
          <p14:tracePt t="141116" x="9859963" y="2192338"/>
          <p14:tracePt t="141123" x="9867900" y="2192338"/>
          <p14:tracePt t="141138" x="9885363" y="2192338"/>
          <p14:tracePt t="141143" x="9894888" y="2192338"/>
          <p14:tracePt t="141150" x="9912350" y="2192338"/>
          <p14:tracePt t="141157" x="9929813" y="2192338"/>
          <p14:tracePt t="141164" x="9947275" y="2192338"/>
          <p14:tracePt t="141172" x="9974263" y="2192338"/>
          <p14:tracePt t="141178" x="9991725" y="2192338"/>
          <p14:tracePt t="141184" x="10018713" y="2192338"/>
          <p14:tracePt t="141191" x="10036175" y="2182813"/>
          <p14:tracePt t="141198" x="10053638" y="2182813"/>
          <p14:tracePt t="141206" x="10071100" y="2173288"/>
          <p14:tracePt t="141212" x="10088563" y="2173288"/>
          <p14:tracePt t="141218" x="10107613" y="2165350"/>
          <p14:tracePt t="141225" x="10133013" y="2165350"/>
          <p14:tracePt t="141232" x="10150475" y="2165350"/>
          <p14:tracePt t="141240" x="10169525" y="2155825"/>
          <p14:tracePt t="141246" x="10186988" y="2155825"/>
          <p14:tracePt t="141253" x="10194925" y="2147888"/>
          <p14:tracePt t="141259" x="10212388" y="2147888"/>
          <p14:tracePt t="141266" x="10231438" y="2147888"/>
          <p14:tracePt t="141273" x="10239375" y="2138363"/>
          <p14:tracePt t="141280" x="10256838" y="2138363"/>
          <p14:tracePt t="141287" x="10274300" y="2130425"/>
          <p14:tracePt t="141293" x="10274300" y="2120900"/>
          <p14:tracePt t="141300" x="10291763" y="2120900"/>
          <p14:tracePt t="141307" x="10310813" y="2112963"/>
          <p14:tracePt t="141314" x="10318750" y="2112963"/>
          <p14:tracePt t="141321" x="10336213" y="2103438"/>
          <p14:tracePt t="141327" x="10353675" y="2103438"/>
          <p14:tracePt t="141335" x="10372725" y="2103438"/>
          <p14:tracePt t="141341" x="10380663" y="2093913"/>
          <p14:tracePt t="141348" x="10398125" y="2085975"/>
          <p14:tracePt t="141356" x="10415588" y="2085975"/>
          <p14:tracePt t="141368" x="10434638" y="2076450"/>
          <p14:tracePt t="141375" x="10442575" y="2068513"/>
          <p14:tracePt t="141382" x="10452100" y="2058988"/>
          <p14:tracePt t="141390" x="10460038" y="2058988"/>
          <p14:tracePt t="141396" x="10469563" y="2051050"/>
          <p14:tracePt t="141402" x="10477500" y="2051050"/>
          <p14:tracePt t="141416" x="10487025" y="2041525"/>
          <p14:tracePt t="141423" x="10494963" y="2041525"/>
          <p14:tracePt t="141430" x="10504488" y="2041525"/>
          <p14:tracePt t="141436" x="10504488" y="2032000"/>
          <p14:tracePt t="141443" x="10521950" y="2024063"/>
          <p14:tracePt t="141450" x="10531475" y="2014538"/>
          <p14:tracePt t="141457" x="10539413" y="2006600"/>
          <p14:tracePt t="141464" x="10539413" y="1997075"/>
          <p14:tracePt t="141471" x="10548938" y="1989138"/>
          <p14:tracePt t="141477" x="10566400" y="1989138"/>
          <p14:tracePt t="141484" x="10575925" y="1970088"/>
          <p14:tracePt t="141491" x="10583863" y="1962150"/>
          <p14:tracePt t="141498" x="10593388" y="1962150"/>
          <p14:tracePt t="141506" x="10601325" y="1944688"/>
          <p14:tracePt t="141511" x="10618788" y="1935163"/>
          <p14:tracePt t="141518" x="10618788" y="1927225"/>
          <p14:tracePt t="141525" x="10637838" y="1917700"/>
          <p14:tracePt t="141532" x="10645775" y="1900238"/>
          <p14:tracePt t="141540" x="10645775" y="1890713"/>
          <p14:tracePt t="141545" x="10655300" y="1882775"/>
          <p14:tracePt t="141552" x="10655300" y="1865313"/>
          <p14:tracePt t="141559" x="10663238" y="1855788"/>
          <p14:tracePt t="141566" x="10672763" y="1847850"/>
          <p14:tracePt t="141572" x="10680700" y="1838325"/>
          <p14:tracePt t="141580" x="10680700" y="1820863"/>
          <p14:tracePt t="141586" x="10690225" y="1811338"/>
          <p14:tracePt t="141593" x="10698163" y="1803400"/>
          <p14:tracePt t="141600" x="10707688" y="1785938"/>
          <p14:tracePt t="141608" x="10707688" y="1776413"/>
          <p14:tracePt t="141613" x="10717213" y="1776413"/>
          <p14:tracePt t="141621" x="10717213" y="1766888"/>
          <p14:tracePt t="141627" x="10725150" y="1749425"/>
          <p14:tracePt t="141634" x="10725150" y="1741488"/>
          <p14:tracePt t="141641" x="10725150" y="1731963"/>
          <p14:tracePt t="141648" x="10725150" y="1714500"/>
          <p14:tracePt t="141661" x="10734675" y="1704975"/>
          <p14:tracePt t="141675" x="10742613" y="1687513"/>
          <p14:tracePt t="141682" x="10742613" y="1679575"/>
          <p14:tracePt t="141690" x="10752138" y="1670050"/>
          <p14:tracePt t="141695" x="10752138" y="1662113"/>
          <p14:tracePt t="141702" x="10752138" y="1643063"/>
          <p14:tracePt t="141723" x="10752138" y="1625600"/>
          <p14:tracePt t="141729" x="10760075" y="1617663"/>
          <p14:tracePt t="141743" x="10760075" y="1608138"/>
          <p14:tracePt t="141750" x="10760075" y="1600200"/>
          <p14:tracePt t="141757" x="10760075" y="1590675"/>
          <p14:tracePt t="141770" x="10760075" y="1581150"/>
          <p14:tracePt t="141777" x="10760075" y="1573213"/>
          <p14:tracePt t="141784" x="10760075" y="1555750"/>
          <p14:tracePt t="141791" x="10760075" y="1546225"/>
          <p14:tracePt t="141797" x="10760075" y="1538288"/>
          <p14:tracePt t="141805" x="10760075" y="1528763"/>
          <p14:tracePt t="141818" x="10752138" y="1520825"/>
          <p14:tracePt t="141824" x="10752138" y="1511300"/>
          <p14:tracePt t="141831" x="10742613" y="1501775"/>
          <p14:tracePt t="141839" x="10742613" y="1484313"/>
          <p14:tracePt t="141845" x="10734675" y="1484313"/>
          <p14:tracePt t="141852" x="10734675" y="1466850"/>
          <p14:tracePt t="141866" x="10725150" y="1449388"/>
          <p14:tracePt t="141886" x="10717213" y="1439863"/>
          <p14:tracePt t="141893" x="10717213" y="1431925"/>
          <p14:tracePt t="141900" x="10707688" y="1422400"/>
          <p14:tracePt t="141906" x="10698163" y="1414463"/>
          <p14:tracePt t="141913" x="10690225" y="1404938"/>
          <p14:tracePt t="141920" x="10680700" y="1404938"/>
          <p14:tracePt t="141927" x="10672763" y="1397000"/>
          <p14:tracePt t="141940" x="10672763" y="1377950"/>
          <p14:tracePt t="141947" x="10655300" y="1370013"/>
          <p14:tracePt t="141955" x="10645775" y="1360488"/>
          <p14:tracePt t="141961" x="10628313" y="1352550"/>
          <p14:tracePt t="141967" x="10610850" y="1335088"/>
          <p14:tracePt t="141974" x="10601325" y="1325563"/>
          <p14:tracePt t="141981" x="10575925" y="1308100"/>
          <p14:tracePt t="141989" x="10548938" y="1298575"/>
          <p14:tracePt t="141995" x="10521950" y="1281113"/>
          <p14:tracePt t="142001" x="10504488" y="1263650"/>
          <p14:tracePt t="142008" x="10477500" y="1255713"/>
          <p14:tracePt t="142015" x="10460038" y="1236663"/>
          <p14:tracePt t="142022" x="10442575" y="1228725"/>
          <p14:tracePt t="142029" x="10415588" y="1211263"/>
          <p14:tracePt t="142036" x="10398125" y="1201738"/>
          <p14:tracePt t="142042" x="10363200" y="1193800"/>
          <p14:tracePt t="142049" x="10336213" y="1174750"/>
          <p14:tracePt t="142056" x="10310813" y="1166813"/>
          <p14:tracePt t="142063" x="10274300" y="1157288"/>
          <p14:tracePt t="142070" x="10248900" y="1149350"/>
          <p14:tracePt t="142076" x="10231438" y="1122363"/>
          <p14:tracePt t="142083" x="10204450" y="1112838"/>
          <p14:tracePt t="142091" x="10177463" y="1104900"/>
          <p14:tracePt t="142097" x="10160000" y="1095375"/>
          <p14:tracePt t="142106" x="10150475" y="1095375"/>
          <p14:tracePt t="142110" x="10125075" y="1087438"/>
          <p14:tracePt t="142118" x="10098088" y="1077913"/>
          <p14:tracePt t="142124" x="10088563" y="1069975"/>
          <p14:tracePt t="142131" x="10071100" y="1060450"/>
          <p14:tracePt t="142139" x="10053638" y="1050925"/>
          <p14:tracePt t="142151" x="10045700" y="1042988"/>
          <p14:tracePt t="142158" x="10036175" y="1042988"/>
          <p14:tracePt t="142165" x="10028238" y="1042988"/>
          <p14:tracePt t="142179" x="10018713" y="1042988"/>
          <p14:tracePt t="142185" x="10009188" y="1042988"/>
          <p14:tracePt t="142192" x="10001250" y="1033463"/>
          <p14:tracePt t="142199" x="9991725" y="1033463"/>
          <p14:tracePt t="142205" x="9983788" y="1033463"/>
          <p14:tracePt t="142213" x="9974263" y="1033463"/>
          <p14:tracePt t="142220" x="9966325" y="1033463"/>
          <p14:tracePt t="142226" x="9947275" y="1033463"/>
          <p14:tracePt t="142233" x="9939338" y="1033463"/>
          <p14:tracePt t="142247" x="9921875" y="1033463"/>
          <p14:tracePt t="142254" x="9904413" y="1033463"/>
          <p14:tracePt t="142260" x="9894888" y="1033463"/>
          <p14:tracePt t="142267" x="9877425" y="1033463"/>
          <p14:tracePt t="142274" x="9859963" y="1033463"/>
          <p14:tracePt t="142281" x="9850438" y="1033463"/>
          <p14:tracePt t="142289" x="9832975" y="1042988"/>
          <p14:tracePt t="142294" x="9805988" y="1042988"/>
          <p14:tracePt t="142301" x="9780588" y="1050925"/>
          <p14:tracePt t="142308" x="9736138" y="1060450"/>
          <p14:tracePt t="142315" x="9718675" y="1069975"/>
          <p14:tracePt t="142321" x="9674225" y="1087438"/>
          <p14:tracePt t="142328" x="9639300" y="1104900"/>
          <p14:tracePt t="142335" x="9594850" y="1112838"/>
          <p14:tracePt t="142342" x="9559925" y="1122363"/>
          <p14:tracePt t="142349" x="9515475" y="1131888"/>
          <p14:tracePt t="142355" x="9488488" y="1139825"/>
          <p14:tracePt t="142362" x="9444038" y="1149350"/>
          <p14:tracePt t="142370" x="9399588" y="1157288"/>
          <p14:tracePt t="142376" x="9374188" y="1174750"/>
          <p14:tracePt t="142383" x="9347200" y="1184275"/>
          <p14:tracePt t="142390" x="9302750" y="1193800"/>
          <p14:tracePt t="142397" x="9267825" y="1201738"/>
          <p14:tracePt t="142404" x="9232900" y="1211263"/>
          <p14:tracePt t="142410" x="9205913" y="1219200"/>
          <p14:tracePt t="142417" x="9161463" y="1228725"/>
          <p14:tracePt t="142424" x="9134475" y="1236663"/>
          <p14:tracePt t="142431" x="9109075" y="1246188"/>
          <p14:tracePt t="142439" x="9072563" y="1263650"/>
          <p14:tracePt t="142444" x="9055100" y="1273175"/>
          <p14:tracePt t="142451" x="9029700" y="1281113"/>
          <p14:tracePt t="142458" x="9012238" y="1290638"/>
          <p14:tracePt t="142464" x="8993188" y="1298575"/>
          <p14:tracePt t="142472" x="8985250" y="1298575"/>
          <p14:tracePt t="142478" x="8967788" y="1308100"/>
          <p14:tracePt t="142485" x="8958263" y="1308100"/>
          <p14:tracePt t="142492" x="8958263" y="1316038"/>
          <p14:tracePt t="142506" x="8950325" y="1316038"/>
          <p14:tracePt t="142512" x="8940800" y="1316038"/>
          <p14:tracePt t="142520" x="8931275" y="1316038"/>
          <p14:tracePt t="142526" x="8923338" y="1325563"/>
          <p14:tracePt t="142533" x="8913813" y="1335088"/>
          <p14:tracePt t="142540" x="8905875" y="1343025"/>
          <p14:tracePt t="142547" x="8905875" y="1352550"/>
          <p14:tracePt t="142555" x="8896350" y="1360488"/>
          <p14:tracePt t="142560" x="8888413" y="1370013"/>
          <p14:tracePt t="142567" x="8869363" y="1370013"/>
          <p14:tracePt t="142574" x="8861425" y="1377950"/>
          <p14:tracePt t="142580" x="8843963" y="1404938"/>
          <p14:tracePt t="142588" x="8826500" y="1422400"/>
          <p14:tracePt t="142594" x="8789988" y="1466850"/>
          <p14:tracePt t="142601" x="8755063" y="1520825"/>
          <p14:tracePt t="142608" x="8720138" y="1581150"/>
          <p14:tracePt t="142614" x="8685213" y="1625600"/>
          <p14:tracePt t="142622" x="8666163" y="1652588"/>
          <p14:tracePt t="142628" x="8648700" y="1670050"/>
          <p14:tracePt t="142635" x="8640763" y="1704975"/>
          <p14:tracePt t="142642" x="8631238" y="1724025"/>
          <p14:tracePt t="142648" x="8623300" y="1724025"/>
          <p14:tracePt t="142655" x="8613775" y="1741488"/>
          <p14:tracePt t="142662" x="8605838" y="1749425"/>
          <p14:tracePt t="142669" x="8596313" y="1758950"/>
          <p14:tracePt t="142676" x="8596313" y="1766888"/>
          <p14:tracePt t="142682" x="8586788" y="1776413"/>
          <p14:tracePt t="142697" x="8586788" y="1785938"/>
          <p14:tracePt t="142722" x="8578850" y="1785938"/>
          <p14:tracePt t="142738" x="8578850" y="1793875"/>
          <p14:tracePt t="142751" x="8578850" y="1803400"/>
          <p14:tracePt t="142772" x="8578850" y="1811338"/>
          <p14:tracePt t="142785" x="8578850" y="1820863"/>
          <p14:tracePt t="142792" x="8578850" y="1828800"/>
          <p14:tracePt t="142798" x="8578850" y="1838325"/>
          <p14:tracePt t="142812" x="8586788" y="1838325"/>
          <p14:tracePt t="142820" x="8596313" y="1847850"/>
          <p14:tracePt t="142826" x="8605838" y="1855788"/>
          <p14:tracePt t="142832" x="8613775" y="1873250"/>
          <p14:tracePt t="142840" x="8623300" y="1882775"/>
          <p14:tracePt t="142846" x="8640763" y="1890713"/>
          <p14:tracePt t="142855" x="8648700" y="1900238"/>
          <p14:tracePt t="142860" x="8648700" y="1908175"/>
          <p14:tracePt t="142867" x="8666163" y="1908175"/>
          <p14:tracePt t="142873" x="8675688" y="1908175"/>
          <p14:tracePt t="142880" x="8685213" y="1917700"/>
          <p14:tracePt t="142888" x="8693150" y="1927225"/>
          <p14:tracePt t="142894" x="8710613" y="1935163"/>
          <p14:tracePt t="142900" x="8720138" y="1944688"/>
          <p14:tracePt t="142907" x="8728075" y="1952625"/>
          <p14:tracePt t="142914" x="8737600" y="1962150"/>
          <p14:tracePt t="142921" x="8747125" y="1962150"/>
          <p14:tracePt t="142928" x="8764588" y="1970088"/>
          <p14:tracePt t="142934" x="8782050" y="1979613"/>
          <p14:tracePt t="142941" x="8799513" y="1989138"/>
          <p14:tracePt t="142948" x="8809038" y="1997075"/>
          <p14:tracePt t="142955" x="8826500" y="1997075"/>
          <p14:tracePt t="142962" x="8834438" y="1997075"/>
          <p14:tracePt t="142968" x="8843963" y="1997075"/>
          <p14:tracePt t="142976" x="8869363" y="2006600"/>
          <p14:tracePt t="142989" x="8888413" y="2006600"/>
          <p14:tracePt t="142996" x="8905875" y="2024063"/>
          <p14:tracePt t="143004" x="8913813" y="2024063"/>
          <p14:tracePt t="143009" x="8931275" y="2024063"/>
          <p14:tracePt t="143016" x="8950325" y="2024063"/>
          <p14:tracePt t="143023" x="8967788" y="2024063"/>
          <p14:tracePt t="143030" x="8975725" y="2032000"/>
          <p14:tracePt t="143038" x="8985250" y="2032000"/>
          <p14:tracePt t="143044" x="9012238" y="2041525"/>
          <p14:tracePt t="143057" x="9037638" y="2051050"/>
          <p14:tracePt t="143064" x="9082088" y="2058988"/>
          <p14:tracePt t="143071" x="9117013" y="2058988"/>
          <p14:tracePt t="143078" x="9153525" y="2058988"/>
          <p14:tracePt t="143084" x="9188450" y="2058988"/>
          <p14:tracePt t="143091" x="9215438" y="2076450"/>
          <p14:tracePt t="143098" x="9250363" y="2076450"/>
          <p14:tracePt t="143105" x="9275763" y="2076450"/>
          <p14:tracePt t="143112" x="9294813" y="2076450"/>
          <p14:tracePt t="143119" x="9320213" y="2076450"/>
          <p14:tracePt t="143125" x="9337675" y="2076450"/>
          <p14:tracePt t="143132" x="9364663" y="2076450"/>
          <p14:tracePt t="143139" x="9382125" y="2076450"/>
          <p14:tracePt t="143146" x="9409113" y="2068513"/>
          <p14:tracePt t="143154" x="9426575" y="2068513"/>
          <p14:tracePt t="143159" x="9453563" y="2068513"/>
          <p14:tracePt t="143166" x="9488488" y="2058988"/>
          <p14:tracePt t="143173" x="9505950" y="2058988"/>
          <p14:tracePt t="143180" x="9540875" y="2058988"/>
          <p14:tracePt t="143188" x="9567863" y="2051050"/>
          <p14:tracePt t="143193" x="9612313" y="2051050"/>
          <p14:tracePt t="143200" x="9639300" y="2041525"/>
          <p14:tracePt t="143207" x="9682163" y="2041525"/>
          <p14:tracePt t="143214" x="9718675" y="2032000"/>
          <p14:tracePt t="143222" x="9763125" y="2032000"/>
          <p14:tracePt t="143227" x="9798050" y="2024063"/>
          <p14:tracePt t="143234" x="9842500" y="2024063"/>
          <p14:tracePt t="143241" x="9877425" y="2014538"/>
          <p14:tracePt t="143248" x="9921875" y="2014538"/>
          <p14:tracePt t="143255" x="9956800" y="2006600"/>
          <p14:tracePt t="143261" x="10001250" y="2006600"/>
          <p14:tracePt t="143269" x="10045700" y="1989138"/>
          <p14:tracePt t="143275" x="10071100" y="1989138"/>
          <p14:tracePt t="143282" x="10107613" y="1989138"/>
          <p14:tracePt t="143289" x="10150475" y="1989138"/>
          <p14:tracePt t="143296" x="10186988" y="1989138"/>
          <p14:tracePt t="143304" x="10231438" y="1989138"/>
          <p14:tracePt t="143309" x="10256838" y="1997075"/>
          <p14:tracePt t="143316" x="10301288" y="1997075"/>
          <p14:tracePt t="143323" x="10336213" y="2006600"/>
          <p14:tracePt t="143329" x="10363200" y="2006600"/>
          <p14:tracePt t="143337" x="10407650" y="2006600"/>
          <p14:tracePt t="143343" x="10442575" y="2006600"/>
          <p14:tracePt t="143350" x="10487025" y="2006600"/>
          <p14:tracePt t="143357" x="10514013" y="2014538"/>
          <p14:tracePt t="143364" x="10556875" y="2014538"/>
          <p14:tracePt t="143371" x="10583863" y="2014538"/>
          <p14:tracePt t="143377" x="10610850" y="2014538"/>
          <p14:tracePt t="143384" x="10637838" y="2014538"/>
          <p14:tracePt t="143391" x="10663238" y="2014538"/>
          <p14:tracePt t="143398" x="10698163" y="2014538"/>
          <p14:tracePt t="143405" x="10725150" y="2014538"/>
          <p14:tracePt t="143411" x="10742613" y="2014538"/>
          <p14:tracePt t="143418" x="10769600" y="2006600"/>
          <p14:tracePt t="143425" x="10787063" y="1997075"/>
          <p14:tracePt t="143432" x="10804525" y="1989138"/>
          <p14:tracePt t="143439" x="10821988" y="1989138"/>
          <p14:tracePt t="143445" x="10831513" y="1979613"/>
          <p14:tracePt t="143453" x="10848975" y="1970088"/>
          <p14:tracePt t="143459" x="10866438" y="1962150"/>
          <p14:tracePt t="143466" x="10883900" y="1944688"/>
          <p14:tracePt t="143473" x="10901363" y="1935163"/>
          <p14:tracePt t="143479" x="10920413" y="1927225"/>
          <p14:tracePt t="143488" x="10928350" y="1900238"/>
          <p14:tracePt t="143493" x="10945813" y="1882775"/>
          <p14:tracePt t="143500" x="10963275" y="1873250"/>
          <p14:tracePt t="143507" x="10972800" y="1855788"/>
          <p14:tracePt t="143513" x="10990263" y="1838325"/>
          <p14:tracePt t="143522" x="11017250" y="1820863"/>
          <p14:tracePt t="143527" x="11034713" y="1803400"/>
          <p14:tracePt t="143534" x="11044238" y="1776413"/>
          <p14:tracePt t="143541" x="11061700" y="1749425"/>
          <p14:tracePt t="143547" x="11069638" y="1731963"/>
          <p14:tracePt t="143554" x="11079163" y="1704975"/>
          <p14:tracePt t="143561" x="11096625" y="1679575"/>
          <p14:tracePt t="143568" x="11104563" y="1643063"/>
          <p14:tracePt t="143575" x="11104563" y="1617663"/>
          <p14:tracePt t="143582" x="11104563" y="1600200"/>
          <p14:tracePt t="143589" x="11114088" y="1590675"/>
          <p14:tracePt t="143595" x="11114088" y="1581150"/>
          <p14:tracePt t="143603" x="11114088" y="1563688"/>
          <p14:tracePt t="143609" x="11114088" y="1555750"/>
          <p14:tracePt t="143616" x="11114088" y="1546225"/>
          <p14:tracePt t="143623" x="11114088" y="1538288"/>
          <p14:tracePt t="143629" x="11114088" y="1520825"/>
          <p14:tracePt t="143637" x="11114088" y="1511300"/>
          <p14:tracePt t="143649" x="11114088" y="1493838"/>
          <p14:tracePt t="143656" x="11114088" y="1484313"/>
          <p14:tracePt t="143663" x="11114088" y="1466850"/>
          <p14:tracePt t="143671" x="11114088" y="1439863"/>
          <p14:tracePt t="143677" x="11114088" y="1422400"/>
          <p14:tracePt t="143684" x="11114088" y="1397000"/>
          <p14:tracePt t="143690" x="11114088" y="1370013"/>
          <p14:tracePt t="143697" x="11104563" y="1343025"/>
          <p14:tracePt t="143704" x="11096625" y="1325563"/>
          <p14:tracePt t="143711" x="11087100" y="1308100"/>
          <p14:tracePt t="143718" x="11079163" y="1290638"/>
          <p14:tracePt t="143725" x="11069638" y="1263650"/>
          <p14:tracePt t="143731" x="11061700" y="1255713"/>
          <p14:tracePt t="143739" x="11052175" y="1236663"/>
          <p14:tracePt t="143745" x="11044238" y="1219200"/>
          <p14:tracePt t="143752" x="11034713" y="1201738"/>
          <p14:tracePt t="143758" x="11017250" y="1184275"/>
          <p14:tracePt t="143766" x="10999788" y="1166813"/>
          <p14:tracePt t="143773" x="10990263" y="1149350"/>
          <p14:tracePt t="143779" x="10972800" y="1131888"/>
          <p14:tracePt t="143787" x="10955338" y="1122363"/>
          <p14:tracePt t="143792" x="10937875" y="1104900"/>
          <p14:tracePt t="143799" x="10928350" y="1095375"/>
          <p14:tracePt t="143806" x="10910888" y="1087438"/>
          <p14:tracePt t="143813" x="10893425" y="1069975"/>
          <p14:tracePt t="143821" x="10883900" y="1060450"/>
          <p14:tracePt t="143827" x="10866438" y="1050925"/>
          <p14:tracePt t="143834" x="10848975" y="1042988"/>
          <p14:tracePt t="143840" x="10841038" y="1033463"/>
          <p14:tracePt t="143847" x="10821988" y="1025525"/>
          <p14:tracePt t="143854" x="10804525" y="1016000"/>
          <p14:tracePt t="143861" x="10787063" y="1008063"/>
          <p14:tracePt t="143867" x="10769600" y="998538"/>
          <p14:tracePt t="143874" x="10752138" y="990600"/>
          <p14:tracePt t="143881" x="10725150" y="981075"/>
          <p14:tracePt t="143889" x="10680700" y="954088"/>
          <p14:tracePt t="143895" x="10655300" y="946150"/>
          <p14:tracePt t="143902" x="10610850" y="928688"/>
          <p14:tracePt t="143908" x="10566400" y="919163"/>
          <p14:tracePt t="143915" x="10531475" y="909638"/>
          <p14:tracePt t="143922" x="10494963" y="901700"/>
          <p14:tracePt t="143929" x="10460038" y="884238"/>
          <p14:tracePt t="143937" x="10425113" y="874713"/>
          <p14:tracePt t="143942" x="10398125" y="874713"/>
          <p14:tracePt t="143949" x="10372725" y="866775"/>
          <p14:tracePt t="143956" x="10345738" y="866775"/>
          <p14:tracePt t="143963" x="10310813" y="866775"/>
          <p14:tracePt t="143971" x="10283825" y="857250"/>
          <p14:tracePt t="143977" x="10256838" y="857250"/>
          <p14:tracePt t="143983" x="10231438" y="847725"/>
          <p14:tracePt t="143990" x="10194925" y="847725"/>
          <p14:tracePt t="143997" x="10160000" y="847725"/>
          <p14:tracePt t="144004" x="10133013" y="839788"/>
          <p14:tracePt t="144010" x="10115550" y="839788"/>
          <p14:tracePt t="144017" x="10080625" y="830263"/>
          <p14:tracePt t="144024" x="10053638" y="830263"/>
          <p14:tracePt t="144031" x="10028238" y="822325"/>
          <p14:tracePt t="144039" x="10001250" y="822325"/>
          <p14:tracePt t="144045" x="9983788" y="822325"/>
          <p14:tracePt t="144052" x="9956800" y="822325"/>
          <p14:tracePt t="144058" x="9921875" y="822325"/>
          <p14:tracePt t="144065" x="9904413" y="822325"/>
          <p14:tracePt t="144072" x="9877425" y="822325"/>
          <p14:tracePt t="144079" x="9859963" y="830263"/>
          <p14:tracePt t="144086" x="9832975" y="830263"/>
          <p14:tracePt t="144092" x="9815513" y="839788"/>
          <p14:tracePt t="144099" x="9788525" y="839788"/>
          <p14:tracePt t="144106" x="9753600" y="839788"/>
          <p14:tracePt t="144113" x="9726613" y="847725"/>
          <p14:tracePt t="144121" x="9701213" y="847725"/>
          <p14:tracePt t="144127" x="9674225" y="857250"/>
          <p14:tracePt t="144133" x="9629775" y="866775"/>
          <p14:tracePt t="144140" x="9602788" y="874713"/>
          <p14:tracePt t="144147" x="9567863" y="892175"/>
          <p14:tracePt t="144154" x="9532938" y="909638"/>
          <p14:tracePt t="144160" x="9471025" y="928688"/>
          <p14:tracePt t="144167" x="9426575" y="963613"/>
          <p14:tracePt t="144174" x="9347200" y="1008063"/>
          <p14:tracePt t="144181" x="9285288" y="1042988"/>
          <p14:tracePt t="144189" x="9240838" y="1077913"/>
          <p14:tracePt t="144194" x="9196388" y="1112838"/>
          <p14:tracePt t="144202" x="9153525" y="1131888"/>
          <p14:tracePt t="144208" x="9117013" y="1166813"/>
          <p14:tracePt t="144215" x="9091613" y="1184275"/>
          <p14:tracePt t="144222" x="9047163" y="1219200"/>
          <p14:tracePt t="144228" x="9012238" y="1236663"/>
          <p14:tracePt t="144236" x="8985250" y="1263650"/>
          <p14:tracePt t="144242" x="8958263" y="1290638"/>
          <p14:tracePt t="144249" x="8940800" y="1308100"/>
          <p14:tracePt t="144256" x="8905875" y="1325563"/>
          <p14:tracePt t="144263" x="8878888" y="1343025"/>
          <p14:tracePt t="144271" x="8861425" y="1360488"/>
          <p14:tracePt t="144276" x="8843963" y="1370013"/>
          <p14:tracePt t="144283" x="8816975" y="1387475"/>
          <p14:tracePt t="144290" x="8799513" y="1414463"/>
          <p14:tracePt t="144297" x="8782050" y="1422400"/>
          <p14:tracePt t="144304" x="8772525" y="1439863"/>
          <p14:tracePt t="144310" x="8764588" y="1439863"/>
          <p14:tracePt t="144317" x="8755063" y="1458913"/>
          <p14:tracePt t="144324" x="8755063" y="1466850"/>
          <p14:tracePt t="144331" x="8747125" y="1476375"/>
          <p14:tracePt t="144338" x="8747125" y="1484313"/>
          <p14:tracePt t="144344" x="8737600" y="1493838"/>
          <p14:tracePt t="144351" x="8737600" y="1501775"/>
          <p14:tracePt t="144358" x="8728075" y="1501775"/>
          <p14:tracePt t="144365" x="8728075" y="1511300"/>
          <p14:tracePt t="144372" x="8720138" y="1511300"/>
          <p14:tracePt t="144378" x="8720138" y="1520825"/>
          <p14:tracePt t="144387" x="8720138" y="1528763"/>
          <p14:tracePt t="144392" x="8710613" y="1538288"/>
          <p14:tracePt t="144399" x="8710613" y="1546225"/>
          <p14:tracePt t="144406" x="8710613" y="1555750"/>
          <p14:tracePt t="144412" x="8710613" y="1563688"/>
          <p14:tracePt t="144421" x="8710613" y="1581150"/>
          <p14:tracePt t="144426" x="8710613" y="1617663"/>
          <p14:tracePt t="144433" x="8728075" y="1652588"/>
          <p14:tracePt t="144440" x="8737600" y="1687513"/>
          <p14:tracePt t="144447" x="8747125" y="1724025"/>
          <p14:tracePt t="144454" x="8764588" y="1749425"/>
          <p14:tracePt t="144460" x="8772525" y="1793875"/>
          <p14:tracePt t="144467" x="8789988" y="1820863"/>
          <p14:tracePt t="144474" x="8799513" y="1847850"/>
          <p14:tracePt t="144480" x="8826500" y="1873250"/>
          <p14:tracePt t="144488" x="8834438" y="1900238"/>
          <p14:tracePt t="144494" x="8851900" y="1917700"/>
          <p14:tracePt t="144501" x="8861425" y="1935163"/>
          <p14:tracePt t="144507" x="8869363" y="1944688"/>
          <p14:tracePt t="144515" x="8878888" y="1952625"/>
          <p14:tracePt t="144522" x="8896350" y="1970088"/>
          <p14:tracePt t="144528" x="8896350" y="1979613"/>
          <p14:tracePt t="144537" x="8905875" y="1989138"/>
          <p14:tracePt t="144542" x="8913813" y="2006600"/>
          <p14:tracePt t="144549" x="8931275" y="2014538"/>
          <p14:tracePt t="144555" x="8940800" y="2014538"/>
          <p14:tracePt t="144562" x="8950325" y="2014538"/>
          <p14:tracePt t="144570" x="8967788" y="2024063"/>
          <p14:tracePt t="144576" x="8985250" y="2032000"/>
          <p14:tracePt t="144583" x="8993188" y="2041525"/>
          <p14:tracePt t="144589" x="9012238" y="2051050"/>
          <p14:tracePt t="144596" x="9020175" y="2058988"/>
          <p14:tracePt t="144604" x="9029700" y="2058988"/>
          <p14:tracePt t="144610" x="9047163" y="2068513"/>
          <p14:tracePt t="144617" x="9055100" y="2068513"/>
          <p14:tracePt t="144623" x="9072563" y="2076450"/>
          <p14:tracePt t="144631" x="9082088" y="2076450"/>
          <p14:tracePt t="144638" x="9099550" y="2085975"/>
          <p14:tracePt t="144644" x="9117013" y="2085975"/>
          <p14:tracePt t="144651" x="9134475" y="2085975"/>
          <p14:tracePt t="144657" x="9144000" y="2093913"/>
          <p14:tracePt t="144664" x="9153525" y="2093913"/>
          <p14:tracePt t="144672" x="9188450" y="2103438"/>
          <p14:tracePt t="144678" x="9205913" y="2103438"/>
          <p14:tracePt t="144687" x="9223375" y="2112963"/>
          <p14:tracePt t="144691" x="9240838" y="2112963"/>
          <p14:tracePt t="144698" x="9258300" y="2120900"/>
          <p14:tracePt t="144721" x="9320213" y="2120900"/>
          <p14:tracePt t="144726" x="9337675" y="2120900"/>
          <p14:tracePt t="144732" x="9364663" y="2130425"/>
          <p14:tracePt t="144740" x="9382125" y="2130425"/>
          <p14:tracePt t="144746" x="9409113" y="2130425"/>
          <p14:tracePt t="144754" x="9436100" y="2130425"/>
          <p14:tracePt t="144759" x="9453563" y="2130425"/>
          <p14:tracePt t="144767" x="9471025" y="2130425"/>
          <p14:tracePt t="144773" x="9498013" y="2130425"/>
          <p14:tracePt t="144780" x="9515475" y="2130425"/>
          <p14:tracePt t="144787" x="9540875" y="2130425"/>
          <p14:tracePt t="144794" x="9559925" y="2130425"/>
          <p14:tracePt t="144801" x="9602788" y="2130425"/>
          <p14:tracePt t="144807" x="9639300" y="2130425"/>
          <p14:tracePt t="144814" x="9682163" y="2130425"/>
          <p14:tracePt t="144821" x="9736138" y="2130425"/>
          <p14:tracePt t="144828" x="9788525" y="2130425"/>
          <p14:tracePt t="144835" x="9832975" y="2120900"/>
          <p14:tracePt t="144841" x="9867900" y="2112963"/>
          <p14:tracePt t="144848" x="9929813" y="2093913"/>
          <p14:tracePt t="144855" x="9966325" y="2093913"/>
          <p14:tracePt t="144862" x="10001250" y="2085975"/>
          <p14:tracePt t="144870" x="10036175" y="2076450"/>
          <p14:tracePt t="144876" x="10080625" y="2068513"/>
          <p14:tracePt t="144882" x="10125075" y="2068513"/>
          <p14:tracePt t="144889" x="10160000" y="2058988"/>
          <p14:tracePt t="144896" x="10186988" y="2051050"/>
          <p14:tracePt t="144904" x="10231438" y="2032000"/>
          <p14:tracePt t="144909" x="10274300" y="2024063"/>
          <p14:tracePt t="144916" x="10301288" y="2006600"/>
          <p14:tracePt t="144923" x="10328275" y="2006600"/>
          <p14:tracePt t="144930" x="10372725" y="1989138"/>
          <p14:tracePt t="144937" x="10415588" y="1979613"/>
          <p14:tracePt t="144944" x="10442575" y="1962150"/>
          <p14:tracePt t="144951" x="10469563" y="1944688"/>
          <p14:tracePt t="144957" x="10494963" y="1944688"/>
          <p14:tracePt t="144964" x="10531475" y="1927225"/>
          <p14:tracePt t="144972" x="10556875" y="1917700"/>
          <p14:tracePt t="144977" x="10583863" y="1908175"/>
          <p14:tracePt t="144985" x="10601325" y="1900238"/>
          <p14:tracePt t="144991" x="10637838" y="1890713"/>
          <p14:tracePt t="144998" x="10663238" y="1882775"/>
          <p14:tracePt t="145005" x="10680700" y="1865313"/>
          <p14:tracePt t="145012" x="10707688" y="1855788"/>
          <p14:tracePt t="145020" x="10725150" y="1847850"/>
          <p14:tracePt t="145025" x="10760075" y="1838325"/>
          <p14:tracePt t="145032" x="10787063" y="1828800"/>
          <p14:tracePt t="145039" x="10804525" y="1820863"/>
          <p14:tracePt t="145046" x="10831513" y="1811338"/>
          <p14:tracePt t="145053" x="10858500" y="1793875"/>
          <p14:tracePt t="145060" x="10866438" y="1793875"/>
          <p14:tracePt t="145066" x="10901363" y="1776413"/>
          <p14:tracePt t="145073" x="10910888" y="1766888"/>
          <p14:tracePt t="145080" x="10928350" y="1749425"/>
          <p14:tracePt t="145086" x="10945813" y="1731963"/>
          <p14:tracePt t="145094" x="10955338" y="1724025"/>
          <p14:tracePt t="145100" x="10972800" y="1697038"/>
          <p14:tracePt t="145107" x="10982325" y="1679575"/>
          <p14:tracePt t="145114" x="10999788" y="1662113"/>
          <p14:tracePt t="145121" x="11007725" y="1643063"/>
          <p14:tracePt t="145127" x="11017250" y="1625600"/>
          <p14:tracePt t="145135" x="11025188" y="1590675"/>
          <p14:tracePt t="145141" x="11025188" y="1573213"/>
          <p14:tracePt t="145148" x="11025188" y="1546225"/>
          <p14:tracePt t="145155" x="11025188" y="1528763"/>
          <p14:tracePt t="145161" x="11025188" y="1501775"/>
          <p14:tracePt t="145170" x="11025188" y="1484313"/>
          <p14:tracePt t="145175" x="11025188" y="1466850"/>
          <p14:tracePt t="145182" x="11025188" y="1439863"/>
          <p14:tracePt t="145189" x="11025188" y="1414463"/>
          <p14:tracePt t="145196" x="11025188" y="1397000"/>
          <p14:tracePt t="145203" x="11017250" y="1377950"/>
          <p14:tracePt t="145209" x="11007725" y="1343025"/>
          <p14:tracePt t="145216" x="10999788" y="1325563"/>
          <p14:tracePt t="145223" x="10990263" y="1308100"/>
          <p14:tracePt t="145229" x="10982325" y="1281113"/>
          <p14:tracePt t="145237" x="10972800" y="1263650"/>
          <p14:tracePt t="145243" x="10955338" y="1236663"/>
          <p14:tracePt t="145250" x="10937875" y="1201738"/>
          <p14:tracePt t="145257" x="10928350" y="1184275"/>
          <p14:tracePt t="145264" x="10910888" y="1157288"/>
          <p14:tracePt t="145271" x="10893425" y="1131888"/>
          <p14:tracePt t="145277" x="10858500" y="1095375"/>
          <p14:tracePt t="145284" x="10821988" y="1050925"/>
          <p14:tracePt t="145291" x="10796588" y="1016000"/>
          <p14:tracePt t="145298" x="10760075" y="990600"/>
          <p14:tracePt t="145304" x="10734675" y="963613"/>
          <p14:tracePt t="145311" x="10698163" y="928688"/>
          <p14:tracePt t="145319" x="10672763" y="901700"/>
          <p14:tracePt t="145325" x="10645775" y="874713"/>
          <p14:tracePt t="145332" x="10610850" y="857250"/>
          <p14:tracePt t="145339" x="10583863" y="839788"/>
          <p14:tracePt t="145345" x="10556875" y="822325"/>
          <p14:tracePt t="145352" x="10521950" y="804863"/>
          <p14:tracePt t="145359" x="10477500" y="785813"/>
          <p14:tracePt t="145366" x="10442575" y="777875"/>
          <p14:tracePt t="145372" x="10380663" y="768350"/>
          <p14:tracePt t="145380" x="10328275" y="750888"/>
          <p14:tracePt t="145386" x="10248900" y="723900"/>
          <p14:tracePt t="145393" x="10177463" y="715963"/>
          <p14:tracePt t="145400" x="10115550" y="706438"/>
          <p14:tracePt t="145407" x="10080625" y="698500"/>
          <p14:tracePt t="145414" x="10018713" y="698500"/>
          <p14:tracePt t="145421" x="9991725" y="681038"/>
          <p14:tracePt t="145427" x="9956800" y="681038"/>
          <p14:tracePt t="145434" x="9921875" y="681038"/>
          <p14:tracePt t="145441" x="9904413" y="681038"/>
          <p14:tracePt t="145448" x="9894888" y="681038"/>
          <p14:tracePt t="145454" x="9859963" y="681038"/>
          <p14:tracePt t="145461" x="9832975" y="681038"/>
          <p14:tracePt t="145469" x="9815513" y="681038"/>
          <p14:tracePt t="145475" x="9788525" y="681038"/>
          <p14:tracePt t="145482" x="9763125" y="681038"/>
          <p14:tracePt t="145488" x="9736138" y="688975"/>
          <p14:tracePt t="145495" x="9682163" y="688975"/>
          <p14:tracePt t="145503" x="9647238" y="698500"/>
          <p14:tracePt t="145509" x="9594850" y="698500"/>
          <p14:tracePt t="145516" x="9559925" y="698500"/>
          <p14:tracePt t="145522" x="9515475" y="706438"/>
          <p14:tracePt t="145529" x="9478963" y="715963"/>
          <p14:tracePt t="145536" x="9444038" y="723900"/>
          <p14:tracePt t="145543" x="9409113" y="733425"/>
          <p14:tracePt t="145550" x="9364663" y="733425"/>
          <p14:tracePt t="145556" x="9329738" y="742950"/>
          <p14:tracePt t="145563" x="9285288" y="760413"/>
          <p14:tracePt t="145570" x="9258300" y="777875"/>
          <p14:tracePt t="145577" x="9223375" y="785813"/>
          <p14:tracePt t="145584" x="9188450" y="795338"/>
          <p14:tracePt t="145590" x="9170988" y="804863"/>
          <p14:tracePt t="145597" x="9134475" y="812800"/>
          <p14:tracePt t="145604" x="9109075" y="812800"/>
          <p14:tracePt t="145611" x="9091613" y="822325"/>
          <p14:tracePt t="145618" x="9072563" y="830263"/>
          <p14:tracePt t="145624" x="9055100" y="839788"/>
          <p14:tracePt t="145631" x="9037638" y="847725"/>
          <p14:tracePt t="145638" x="9029700" y="847725"/>
          <p14:tracePt t="145645" x="9020175" y="857250"/>
          <p14:tracePt t="145653" x="9012238" y="866775"/>
          <p14:tracePt t="145659" x="9002713" y="874713"/>
          <p14:tracePt t="145665" x="8993188" y="884238"/>
          <p14:tracePt t="145672" x="8985250" y="892175"/>
          <p14:tracePt t="145679" x="8967788" y="901700"/>
          <p14:tracePt t="145686" x="8950325" y="909638"/>
          <p14:tracePt t="145693" x="8940800" y="928688"/>
          <p14:tracePt t="145699" x="8923338" y="936625"/>
          <p14:tracePt t="145706" x="8913813" y="954088"/>
          <p14:tracePt t="145713" x="8896350" y="971550"/>
          <p14:tracePt t="145720" x="8888413" y="990600"/>
          <p14:tracePt t="145727" x="8861425" y="1008063"/>
          <p14:tracePt t="145734" x="8843963" y="1025525"/>
          <p14:tracePt t="145740" x="8834438" y="1050925"/>
          <p14:tracePt t="145748" x="8826500" y="1077913"/>
          <p14:tracePt t="145754" x="8809038" y="1095375"/>
          <p14:tracePt t="145761" x="8799513" y="1122363"/>
          <p14:tracePt t="145769" x="8789988" y="1139825"/>
          <p14:tracePt t="145774" x="8782050" y="1157288"/>
          <p14:tracePt t="145781" x="8772525" y="1174750"/>
          <p14:tracePt t="145788" x="8764588" y="1193800"/>
          <p14:tracePt t="145795" x="8764588" y="1211263"/>
          <p14:tracePt t="145803" x="8755063" y="1228725"/>
          <p14:tracePt t="145809" x="8747125" y="1246188"/>
          <p14:tracePt t="145815" x="8737600" y="1263650"/>
          <p14:tracePt t="145822" x="8737600" y="1281113"/>
          <p14:tracePt t="145829" x="8728075" y="1298575"/>
          <p14:tracePt t="145836" x="8728075" y="1316038"/>
          <p14:tracePt t="145842" x="8720138" y="1335088"/>
          <p14:tracePt t="145849" x="8720138" y="1360488"/>
          <p14:tracePt t="145856" x="8720138" y="1377950"/>
          <p14:tracePt t="145863" x="8710613" y="1397000"/>
          <p14:tracePt t="145871" x="8710613" y="1414463"/>
          <p14:tracePt t="145877" x="8710613" y="1439863"/>
          <p14:tracePt t="145884" x="8710613" y="1484313"/>
          <p14:tracePt t="145890" x="8710613" y="1520825"/>
          <p14:tracePt t="145897" x="8710613" y="1563688"/>
          <p14:tracePt t="145904" x="8710613" y="1600200"/>
          <p14:tracePt t="145911" x="8710613" y="1635125"/>
          <p14:tracePt t="145918" x="8720138" y="1670050"/>
          <p14:tracePt t="145924" x="8720138" y="1704975"/>
          <p14:tracePt t="145931" x="8728075" y="1741488"/>
          <p14:tracePt t="145938" x="8728075" y="1749425"/>
          <p14:tracePt t="145945" x="8728075" y="1776413"/>
          <p14:tracePt t="145953" x="8737600" y="1793875"/>
          <p14:tracePt t="145965" x="8737600" y="1803400"/>
          <p14:tracePt t="145972" x="8747125" y="1811338"/>
          <p14:tracePt t="145986" x="8755063" y="1820863"/>
          <p14:tracePt t="145993" x="8755063" y="1828800"/>
          <p14:tracePt t="146006" x="8764588" y="1838325"/>
          <p14:tracePt t="146013" x="8764588" y="1847850"/>
          <p14:tracePt t="146020" x="8772525" y="1855788"/>
          <p14:tracePt t="146026" x="8772525" y="1865313"/>
          <p14:tracePt t="146047" x="8772525" y="1873250"/>
          <p14:tracePt t="146054" x="8782050" y="1882775"/>
          <p14:tracePt t="146060" x="8789988" y="1890713"/>
          <p14:tracePt t="146069" x="8799513" y="1900238"/>
          <p14:tracePt t="146074" x="8809038" y="1908175"/>
          <p14:tracePt t="146081" x="8816975" y="1917700"/>
          <p14:tracePt t="146088" x="8826500" y="1917700"/>
          <p14:tracePt t="146095" x="8826500" y="1927225"/>
          <p14:tracePt t="146103" x="8826500" y="1935163"/>
          <p14:tracePt t="146108" x="8834438" y="1944688"/>
          <p14:tracePt t="146115" x="8843963" y="1962150"/>
          <p14:tracePt t="146122" x="8851900" y="1970088"/>
          <p14:tracePt t="146129" x="8861425" y="1979613"/>
          <p14:tracePt t="146136" x="8878888" y="1989138"/>
          <p14:tracePt t="146142" x="8888413" y="2006600"/>
          <p14:tracePt t="146149" x="8896350" y="2006600"/>
          <p14:tracePt t="146156" x="8905875" y="2024063"/>
          <p14:tracePt t="146163" x="8905875" y="2032000"/>
          <p14:tracePt t="146170" x="8923338" y="2041525"/>
          <p14:tracePt t="146176" x="8931275" y="2051050"/>
          <p14:tracePt t="146183" x="8940800" y="2068513"/>
          <p14:tracePt t="146190" x="8950325" y="2076450"/>
          <p14:tracePt t="146197" x="8958263" y="2085975"/>
          <p14:tracePt t="146204" x="8967788" y="2085975"/>
          <p14:tracePt t="146210" x="8975725" y="2093913"/>
          <p14:tracePt t="146218" x="8975725" y="2103438"/>
          <p14:tracePt t="146224" x="8985250" y="2112963"/>
          <p14:tracePt t="146231" x="8993188" y="2120900"/>
          <p14:tracePt t="146237" x="9002713" y="2130425"/>
          <p14:tracePt t="146244" x="9012238" y="2138363"/>
          <p14:tracePt t="146252" x="9020175" y="2138363"/>
          <p14:tracePt t="146258" x="9029700" y="2138363"/>
          <p14:tracePt t="146265" x="9029700" y="2147888"/>
          <p14:tracePt t="146271" x="9037638" y="2155825"/>
          <p14:tracePt t="146286" x="9047163" y="2165350"/>
          <p14:tracePt t="146292" x="9055100" y="2165350"/>
          <p14:tracePt t="146299" x="9064625" y="2173288"/>
          <p14:tracePt t="146306" x="9072563" y="2173288"/>
          <p14:tracePt t="146312" x="9082088" y="2182813"/>
          <p14:tracePt t="146333" x="9099550" y="2192338"/>
          <p14:tracePt t="146340" x="9109075" y="2192338"/>
          <p14:tracePt t="146346" x="9117013" y="2192338"/>
          <p14:tracePt t="146353" x="9126538" y="2192338"/>
          <p14:tracePt t="146360" x="9134475" y="2192338"/>
          <p14:tracePt t="146368" x="9144000" y="2200275"/>
          <p14:tracePt t="146380" x="9153525" y="2209800"/>
          <p14:tracePt t="146387" x="9161463" y="2209800"/>
          <p14:tracePt t="146394" x="9170988" y="2217738"/>
          <p14:tracePt t="146403" x="9178925" y="2217738"/>
          <p14:tracePt t="146408" x="9188450" y="2227263"/>
          <p14:tracePt t="146421" x="9196388" y="2227263"/>
          <p14:tracePt t="146428" x="9205913" y="2235200"/>
          <p14:tracePt t="146442" x="9215438" y="2244725"/>
          <p14:tracePt t="146449" x="9223375" y="2244725"/>
          <p14:tracePt t="146455" x="9232900" y="2244725"/>
          <p14:tracePt t="146462" x="9240838" y="2244725"/>
          <p14:tracePt t="146476" x="9250363" y="2254250"/>
          <p14:tracePt t="146489" x="9267825" y="2254250"/>
          <p14:tracePt t="146496" x="9275763" y="2254250"/>
          <p14:tracePt t="146503" x="9285288" y="2254250"/>
          <p14:tracePt t="146510" x="9294813" y="2262188"/>
          <p14:tracePt t="146517" x="9312275" y="2262188"/>
          <p14:tracePt t="146530" x="9329738" y="2262188"/>
          <p14:tracePt t="146537" x="9347200" y="2262188"/>
          <p14:tracePt t="146544" x="9374188" y="2262188"/>
          <p14:tracePt t="146552" x="9391650" y="2262188"/>
          <p14:tracePt t="146557" x="9418638" y="2262188"/>
          <p14:tracePt t="146564" x="9436100" y="2262188"/>
          <p14:tracePt t="146571" x="9471025" y="2262188"/>
          <p14:tracePt t="146578" x="9498013" y="2262188"/>
          <p14:tracePt t="146586" x="9515475" y="2262188"/>
          <p14:tracePt t="146592" x="9532938" y="2262188"/>
          <p14:tracePt t="146599" x="9550400" y="2262188"/>
          <p14:tracePt t="146605" x="9559925" y="2262188"/>
          <p14:tracePt t="146612" x="9577388" y="2262188"/>
          <p14:tracePt t="146619" x="9612313" y="2262188"/>
          <p14:tracePt t="146626" x="9629775" y="2254250"/>
          <p14:tracePt t="146633" x="9647238" y="2254250"/>
          <p14:tracePt t="146639" x="9664700" y="2244725"/>
          <p14:tracePt t="146646" x="9682163" y="2244725"/>
          <p14:tracePt t="146653" x="9701213" y="2244725"/>
          <p14:tracePt t="146660" x="9718675" y="2235200"/>
          <p14:tracePt t="146668" x="9744075" y="2235200"/>
          <p14:tracePt t="146673" x="9763125" y="2227263"/>
          <p14:tracePt t="146680" x="9780588" y="2227263"/>
          <p14:tracePt t="146687" x="9798050" y="2217738"/>
          <p14:tracePt t="146694" x="9815513" y="2209800"/>
          <p14:tracePt t="146702" x="9832975" y="2200275"/>
          <p14:tracePt t="146708" x="9850438" y="2192338"/>
          <p14:tracePt t="146719" x="9867900" y="2192338"/>
          <p14:tracePt t="146722" x="9885363" y="2192338"/>
          <p14:tracePt t="146728" x="9912350" y="2182813"/>
          <p14:tracePt t="146735" x="9929813" y="2182813"/>
          <p14:tracePt t="146742" x="9947275" y="2173288"/>
          <p14:tracePt t="146748" x="9966325" y="2173288"/>
          <p14:tracePt t="146755" x="9974263" y="2165350"/>
          <p14:tracePt t="146762" x="9991725" y="2155825"/>
          <p14:tracePt t="146768" x="10009188" y="2155825"/>
          <p14:tracePt t="146775" x="10009188" y="2147888"/>
          <p14:tracePt t="146783" x="10018713" y="2147888"/>
          <p14:tracePt t="146789" x="10028238" y="2147888"/>
          <p14:tracePt t="146796" x="10036175" y="2138363"/>
          <p14:tracePt t="146803" x="10045700" y="2138363"/>
          <p14:tracePt t="146810" x="10053638" y="2130425"/>
          <p14:tracePt t="146823" x="10063163" y="2130425"/>
          <p14:tracePt t="146837" x="10071100" y="2130425"/>
          <p14:tracePt t="146844" x="10080625" y="2120900"/>
          <p14:tracePt t="146852" x="10088563" y="2120900"/>
          <p14:tracePt t="146857" x="10098088" y="2112963"/>
          <p14:tracePt t="146871" x="10107613" y="2103438"/>
          <p14:tracePt t="146878" x="10115550" y="2093913"/>
          <p14:tracePt t="146885" x="10115550" y="2085975"/>
          <p14:tracePt t="146891" x="10125075" y="2076450"/>
          <p14:tracePt t="146898" x="10133013" y="2076450"/>
          <p14:tracePt t="146905" x="10133013" y="2068513"/>
          <p14:tracePt t="146912" x="10142538" y="2068513"/>
          <p14:tracePt t="146918" x="10150475" y="2051050"/>
          <p14:tracePt t="146926" x="10160000" y="2041525"/>
          <p14:tracePt t="146932" x="10169525" y="2024063"/>
          <p14:tracePt t="146939" x="10186988" y="2014538"/>
          <p14:tracePt t="146946" x="10204450" y="1989138"/>
          <p14:tracePt t="146953" x="10212388" y="1952625"/>
          <p14:tracePt t="146959" x="10231438" y="1935163"/>
          <p14:tracePt t="146968" x="10248900" y="1908175"/>
          <p14:tracePt t="146973" x="10266363" y="1882775"/>
          <p14:tracePt t="146980" x="10274300" y="1847850"/>
          <p14:tracePt t="146987" x="10291763" y="1820863"/>
          <p14:tracePt t="146993" x="10301288" y="1803400"/>
          <p14:tracePt t="147002" x="10310813" y="1776413"/>
          <p14:tracePt t="147007" x="10318750" y="1766888"/>
          <p14:tracePt t="147014" x="10336213" y="1749425"/>
          <p14:tracePt t="147021" x="10345738" y="1731963"/>
          <p14:tracePt t="147027" x="10353675" y="1724025"/>
          <p14:tracePt t="147035" x="10363200" y="1704975"/>
          <p14:tracePt t="147041" x="10372725" y="1687513"/>
          <p14:tracePt t="147048" x="10390188" y="1679575"/>
          <p14:tracePt t="147055" x="10398125" y="1670050"/>
          <p14:tracePt t="147061" x="10407650" y="1652588"/>
          <p14:tracePt t="147069" x="10415588" y="1635125"/>
          <p14:tracePt t="147075" x="10415588" y="1625600"/>
          <p14:tracePt t="147082" x="10425113" y="1625600"/>
          <p14:tracePt t="147089" x="10434638" y="1617663"/>
          <p14:tracePt t="147095" x="10434638" y="1608138"/>
          <p14:tracePt t="147103" x="10434638" y="1600200"/>
          <p14:tracePt t="147109" x="10442575" y="1590675"/>
          <p14:tracePt t="147123" x="10452100" y="1590675"/>
          <p14:tracePt t="147130" x="10452100" y="1581150"/>
          <p14:tracePt t="147136" x="10460038" y="1581150"/>
          <p14:tracePt t="147143" x="10460038" y="1573213"/>
          <p14:tracePt t="147218" x="10469563" y="1573213"/>
          <p14:tracePt t="147239" x="10469563" y="1563688"/>
          <p14:tracePt t="147252" x="10469563" y="1555750"/>
          <p14:tracePt t="147259" x="10477500" y="1555750"/>
          <p14:tracePt t="147273" x="10487025" y="1546225"/>
          <p14:tracePt t="147286" x="10494963" y="1538288"/>
          <p14:tracePt t="147293" x="10504488" y="1538288"/>
          <p14:tracePt t="147301" x="10514013" y="1528763"/>
          <p14:tracePt t="147320" x="10521950" y="1520825"/>
          <p14:tracePt t="147327" x="10531475" y="1520825"/>
          <p14:tracePt t="147335" x="10539413" y="1520825"/>
          <p14:tracePt t="147341" x="10548938" y="1520825"/>
          <p14:tracePt t="147347" x="10556875" y="1511300"/>
          <p14:tracePt t="147354" x="10566400" y="1511300"/>
          <p14:tracePt t="147375" x="10575925" y="1511300"/>
          <p14:tracePt t="147388" x="10583863" y="1501775"/>
          <p14:tracePt t="147395" x="10593388" y="1501775"/>
          <p14:tracePt t="147402" x="10601325" y="1501775"/>
          <p14:tracePt t="147409" x="10610850" y="1501775"/>
          <p14:tracePt t="147417" x="10618788" y="1501775"/>
          <p14:tracePt t="147443" x="10628313" y="1501775"/>
          <p14:tracePt t="147452" x="10637838" y="1501775"/>
          <p14:tracePt t="147456" x="10645775" y="1501775"/>
          <p14:tracePt t="147463" x="10655300" y="1501775"/>
          <p14:tracePt t="147477" x="10663238" y="1501775"/>
          <p14:tracePt t="147497" x="10672763" y="1501775"/>
          <p14:tracePt t="147716" x="10680700" y="1501775"/>
          <p14:tracePt t="147722" x="10680700" y="1493838"/>
          <p14:tracePt t="147729" x="10690225" y="1493838"/>
          <p14:tracePt t="147736" x="10690225" y="1484313"/>
          <p14:tracePt t="147742" x="10698163" y="1484313"/>
          <p14:tracePt t="147750" x="10698163" y="1476375"/>
          <p14:tracePt t="147763" x="10707688" y="1466850"/>
          <p14:tracePt t="147777" x="10717213" y="1466850"/>
          <p14:tracePt t="147797" x="10725150" y="1458913"/>
          <p14:tracePt t="147817" x="10725150" y="1449388"/>
          <p14:tracePt t="147831" x="10725150" y="1439863"/>
          <p14:tracePt t="147845" x="10725150" y="1431925"/>
          <p14:tracePt t="147858" x="10725150" y="1422400"/>
          <p14:tracePt t="147872" x="10725150" y="1414463"/>
          <p14:tracePt t="147879" x="10725150" y="1404938"/>
          <p14:tracePt t="147885" x="10725150" y="1397000"/>
          <p14:tracePt t="147892" x="10725150" y="1377950"/>
          <p14:tracePt t="147901" x="10725150" y="1360488"/>
          <p14:tracePt t="147906" x="10725150" y="1335088"/>
          <p14:tracePt t="147913" x="10717213" y="1316038"/>
          <p14:tracePt t="147920" x="10698163" y="1290638"/>
          <p14:tracePt t="147926" x="10698163" y="1273175"/>
          <p14:tracePt t="147934" x="10690225" y="1236663"/>
          <p14:tracePt t="147940" x="10680700" y="1219200"/>
          <p14:tracePt t="147947" x="10672763" y="1201738"/>
          <p14:tracePt t="147953" x="10663238" y="1184275"/>
          <p14:tracePt t="147960" x="10645775" y="1166813"/>
          <p14:tracePt t="147967" x="10637838" y="1149350"/>
          <p14:tracePt t="147974" x="10618788" y="1122363"/>
          <p14:tracePt t="147981" x="10593388" y="1095375"/>
          <p14:tracePt t="147988" x="10566400" y="1069975"/>
          <p14:tracePt t="147995" x="10521950" y="1033463"/>
          <p14:tracePt t="148001" x="10477500" y="1016000"/>
          <p14:tracePt t="148008" x="10434638" y="990600"/>
          <p14:tracePt t="148015" x="10372725" y="954088"/>
          <p14:tracePt t="148022" x="10336213" y="946150"/>
          <p14:tracePt t="148028" x="10291763" y="928688"/>
          <p14:tracePt t="148035" x="10231438" y="901700"/>
          <p14:tracePt t="148042" x="10186988" y="892175"/>
          <p14:tracePt t="148050" x="10160000" y="884238"/>
          <p14:tracePt t="148056" x="10125075" y="884238"/>
          <p14:tracePt t="148063" x="10080625" y="866775"/>
          <p14:tracePt t="148069" x="10053638" y="866775"/>
          <p14:tracePt t="148076" x="10028238" y="866775"/>
          <p14:tracePt t="148084" x="9983788" y="866775"/>
          <p14:tracePt t="148090" x="9956800" y="866775"/>
          <p14:tracePt t="148097" x="9912350" y="866775"/>
          <p14:tracePt t="148103" x="9885363" y="866775"/>
          <p14:tracePt t="148110" x="9859963" y="866775"/>
          <p14:tracePt t="148118" x="9825038" y="866775"/>
          <p14:tracePt t="148124" x="9771063" y="866775"/>
          <p14:tracePt t="148131" x="9709150" y="866775"/>
          <p14:tracePt t="148137" x="9639300" y="866775"/>
          <p14:tracePt t="148144" x="9567863" y="866775"/>
          <p14:tracePt t="148151" x="9498013" y="874713"/>
          <p14:tracePt t="148158" x="9418638" y="884238"/>
          <p14:tracePt t="148166" x="9347200" y="901700"/>
          <p14:tracePt t="148171" x="9267825" y="909638"/>
          <p14:tracePt t="148179" x="9215438" y="936625"/>
          <p14:tracePt t="148186" x="9153525" y="946150"/>
          <p14:tracePt t="148192" x="9117013" y="954088"/>
          <p14:tracePt t="148201" x="9072563" y="981075"/>
          <p14:tracePt t="148206" x="9037638" y="990600"/>
          <p14:tracePt t="148213" x="9012238" y="998538"/>
          <p14:tracePt t="148219" x="8985250" y="1008063"/>
          <p14:tracePt t="148226" x="8967788" y="1025525"/>
          <p14:tracePt t="148234" x="8958263" y="1033463"/>
          <p14:tracePt t="148240" x="8931275" y="1042988"/>
          <p14:tracePt t="148247" x="8923338" y="1060450"/>
          <p14:tracePt t="148253" x="8905875" y="1069975"/>
          <p14:tracePt t="148260" x="8888413" y="1077913"/>
          <p14:tracePt t="148268" x="8878888" y="1087438"/>
          <p14:tracePt t="148274" x="8861425" y="1095375"/>
          <p14:tracePt t="148280" x="8851900" y="1112838"/>
          <p14:tracePt t="148287" x="8843963" y="1122363"/>
          <p14:tracePt t="148294" x="8834438" y="1131888"/>
          <p14:tracePt t="148302" x="8816975" y="1139825"/>
          <p14:tracePt t="148308" x="8809038" y="1157288"/>
          <p14:tracePt t="148315" x="8799513" y="1174750"/>
          <p14:tracePt t="148321" x="8782050" y="1184275"/>
          <p14:tracePt t="148328" x="8772525" y="1211263"/>
          <p14:tracePt t="148336" x="8764588" y="1236663"/>
          <p14:tracePt t="148342" x="8755063" y="1255713"/>
          <p14:tracePt t="148351" x="8737600" y="1290638"/>
          <p14:tracePt t="148355" x="8728075" y="1308100"/>
          <p14:tracePt t="148362" x="8720138" y="1335088"/>
          <p14:tracePt t="148369" x="8710613" y="1352550"/>
          <p14:tracePt t="148376" x="8702675" y="1377950"/>
          <p14:tracePt t="148383" x="8693150" y="1397000"/>
          <p14:tracePt t="148389" x="8693150" y="1431925"/>
          <p14:tracePt t="148396" x="8675688" y="1449388"/>
          <p14:tracePt t="148403" x="8675688" y="1458913"/>
          <p14:tracePt t="148410" x="8675688" y="1466850"/>
          <p14:tracePt t="148418" x="8675688" y="1484313"/>
          <p14:tracePt t="148424" x="8675688" y="1501775"/>
          <p14:tracePt t="148430" x="8675688" y="1520825"/>
          <p14:tracePt t="148437" x="8675688" y="1538288"/>
          <p14:tracePt t="148444" x="8675688" y="1555750"/>
          <p14:tracePt t="148451" x="8675688" y="1573213"/>
          <p14:tracePt t="148457" x="8685213" y="1590675"/>
          <p14:tracePt t="148465" x="8685213" y="1608138"/>
          <p14:tracePt t="148471" x="8693150" y="1635125"/>
          <p14:tracePt t="148478" x="8693150" y="1662113"/>
          <p14:tracePt t="148485" x="8702675" y="1697038"/>
          <p14:tracePt t="148492" x="8710613" y="1714500"/>
          <p14:tracePt t="148499" x="8720138" y="1749425"/>
          <p14:tracePt t="148505" x="8720138" y="1785938"/>
          <p14:tracePt t="148512" x="8728075" y="1811338"/>
          <p14:tracePt t="148519" x="8737600" y="1838325"/>
          <p14:tracePt t="148526" x="8747125" y="1865313"/>
          <p14:tracePt t="148534" x="8755063" y="1882775"/>
          <p14:tracePt t="148539" x="8755063" y="1890713"/>
          <p14:tracePt t="148546" x="8764588" y="1900238"/>
          <p14:tracePt t="148553" x="8772525" y="1917700"/>
          <p14:tracePt t="148567" x="8772525" y="1927225"/>
          <p14:tracePt t="148574" x="8782050" y="1935163"/>
          <p14:tracePt t="148580" x="8782050" y="1944688"/>
          <p14:tracePt t="148587" x="8789988" y="1944688"/>
          <p14:tracePt t="148594" x="8789988" y="1962150"/>
          <p14:tracePt t="148601" x="8799513" y="1970088"/>
          <p14:tracePt t="148607" x="8799513" y="1979613"/>
          <p14:tracePt t="148615" x="8809038" y="1989138"/>
          <p14:tracePt t="148621" x="8816975" y="2006600"/>
          <p14:tracePt t="148628" x="8816975" y="2014538"/>
          <p14:tracePt t="148635" x="8826500" y="2014538"/>
          <p14:tracePt t="148641" x="8834438" y="2024063"/>
          <p14:tracePt t="148649" x="8843963" y="2024063"/>
          <p14:tracePt t="148655" x="8851900" y="2032000"/>
          <p14:tracePt t="148662" x="8861425" y="2051050"/>
          <p14:tracePt t="148676" x="8861425" y="2058988"/>
          <p14:tracePt t="148684" x="8878888" y="2076450"/>
          <p14:tracePt t="148689" x="8888413" y="2085975"/>
          <p14:tracePt t="148696" x="8896350" y="2085975"/>
          <p14:tracePt t="148703" x="8905875" y="2093913"/>
          <p14:tracePt t="148719" x="8940800" y="2120900"/>
          <p14:tracePt t="148723" x="8958263" y="2138363"/>
          <p14:tracePt t="148730" x="8975725" y="2165350"/>
          <p14:tracePt t="148737" x="8993188" y="2173288"/>
          <p14:tracePt t="148744" x="9012238" y="2182813"/>
          <p14:tracePt t="148751" x="9029700" y="2200275"/>
          <p14:tracePt t="148757" x="9064625" y="2209800"/>
          <p14:tracePt t="148765" x="9082088" y="2217738"/>
          <p14:tracePt t="148771" x="9091613" y="2217738"/>
          <p14:tracePt t="148778" x="9099550" y="2227263"/>
          <p14:tracePt t="148785" x="9109075" y="2235200"/>
          <p14:tracePt t="148791" x="9126538" y="2235200"/>
          <p14:tracePt t="148799" x="9134475" y="2235200"/>
          <p14:tracePt t="148805" x="9144000" y="2235200"/>
          <p14:tracePt t="148812" x="9153525" y="2244725"/>
          <p14:tracePt t="148818" x="9161463" y="2244725"/>
          <p14:tracePt t="148825" x="9170988" y="2244725"/>
          <p14:tracePt t="148834" x="9188450" y="2254250"/>
          <p14:tracePt t="148839" x="9205913" y="2262188"/>
          <p14:tracePt t="148846" x="9232900" y="2262188"/>
          <p14:tracePt t="148853" x="9258300" y="2271713"/>
          <p14:tracePt t="148859" x="9285288" y="2271713"/>
          <p14:tracePt t="148867" x="9320213" y="2279650"/>
          <p14:tracePt t="148873" x="9364663" y="2297113"/>
          <p14:tracePt t="148880" x="9418638" y="2297113"/>
          <p14:tracePt t="148887" x="9461500" y="2297113"/>
          <p14:tracePt t="148894" x="9498013" y="2297113"/>
          <p14:tracePt t="148901" x="9550400" y="2297113"/>
          <p14:tracePt t="148907" x="9594850" y="2297113"/>
          <p14:tracePt t="148915" x="9629775" y="2297113"/>
          <p14:tracePt t="148921" x="9674225" y="2297113"/>
          <p14:tracePt t="148928" x="9709150" y="2297113"/>
          <p14:tracePt t="148934" x="9753600" y="2297113"/>
          <p14:tracePt t="148941" x="9780588" y="2297113"/>
          <p14:tracePt t="148950" x="9805988" y="2297113"/>
          <p14:tracePt t="148955" x="9832975" y="2279650"/>
          <p14:tracePt t="148962" x="9850438" y="2279650"/>
          <p14:tracePt t="148968" x="9885363" y="2271713"/>
          <p14:tracePt t="148975" x="9894888" y="2271713"/>
          <p14:tracePt t="148984" x="9904413" y="2262188"/>
          <p14:tracePt t="148989" x="9921875" y="2262188"/>
          <p14:tracePt t="148996" x="9929813" y="2262188"/>
          <p14:tracePt t="149002" x="9939338" y="2262188"/>
          <p14:tracePt t="149009" x="9947275" y="2262188"/>
          <p14:tracePt t="149017" x="9956800" y="2254250"/>
          <p14:tracePt t="149023" x="9956800" y="2244725"/>
          <p14:tracePt t="149030" x="9956800" y="2235200"/>
          <p14:tracePt t="149037" x="9974263" y="2227263"/>
          <p14:tracePt t="149043" x="9983788" y="2227263"/>
          <p14:tracePt t="149050" x="9991725" y="2217738"/>
          <p14:tracePt t="149057" x="10001250" y="2209800"/>
          <p14:tracePt t="149064" x="10018713" y="2200275"/>
          <p14:tracePt t="149071" x="10028238" y="2200275"/>
          <p14:tracePt t="149077" x="10028238" y="2192338"/>
          <p14:tracePt t="149084" x="10045700" y="2182813"/>
          <p14:tracePt t="149091" x="10063163" y="2165350"/>
          <p14:tracePt t="149100" x="10071100" y="2147888"/>
          <p14:tracePt t="149105" x="10088563" y="2138363"/>
          <p14:tracePt t="149111" x="10115550" y="2103438"/>
          <p14:tracePt t="149118" x="10142538" y="2085975"/>
          <p14:tracePt t="149125" x="10160000" y="2068513"/>
          <p14:tracePt t="149133" x="10169525" y="2051050"/>
          <p14:tracePt t="149139" x="10186988" y="2032000"/>
          <p14:tracePt t="149145" x="10212388" y="2014538"/>
          <p14:tracePt t="149152" x="10221913" y="1979613"/>
          <p14:tracePt t="149159" x="10221913" y="1970088"/>
          <p14:tracePt t="149166" x="10239375" y="1952625"/>
          <p14:tracePt t="149173" x="10248900" y="1935163"/>
          <p14:tracePt t="149179" x="10256838" y="1935163"/>
          <p14:tracePt t="149186" x="10266363" y="1908175"/>
          <p14:tracePt t="149193" x="10283825" y="1890713"/>
          <p14:tracePt t="149200" x="10291763" y="1865313"/>
          <p14:tracePt t="149207" x="10291763" y="1855788"/>
          <p14:tracePt t="149214" x="10291763" y="1838325"/>
          <p14:tracePt t="149220" x="10301288" y="1820863"/>
          <p14:tracePt t="149227" x="10310813" y="1803400"/>
          <p14:tracePt t="149234" x="10328275" y="1776413"/>
          <p14:tracePt t="149241" x="10336213" y="1758950"/>
          <p14:tracePt t="149249" x="10336213" y="1749425"/>
          <p14:tracePt t="149254" x="10345738" y="1724025"/>
          <p14:tracePt t="149261" x="10345738" y="1714500"/>
          <p14:tracePt t="149268" x="10345738" y="1697038"/>
          <p14:tracePt t="149275" x="10353675" y="1679575"/>
          <p14:tracePt t="149283" x="10353675" y="1662113"/>
          <p14:tracePt t="149289" x="10363200" y="1643063"/>
          <p14:tracePt t="149295" x="10363200" y="1625600"/>
          <p14:tracePt t="149302" x="10372725" y="1590675"/>
          <p14:tracePt t="149309" x="10372725" y="1573213"/>
          <p14:tracePt t="149317" x="10372725" y="1546225"/>
          <p14:tracePt t="149323" x="10372725" y="1528763"/>
          <p14:tracePt t="149329" x="10372725" y="1511300"/>
          <p14:tracePt t="149336" x="10372725" y="1501775"/>
          <p14:tracePt t="149343" x="10372725" y="1484313"/>
          <p14:tracePt t="149350" x="10372725" y="1476375"/>
          <p14:tracePt t="149357" x="10372725" y="1466850"/>
          <p14:tracePt t="149364" x="10372725" y="1449388"/>
          <p14:tracePt t="149370" x="10372725" y="1439863"/>
          <p14:tracePt t="149377" x="10372725" y="1431925"/>
          <p14:tracePt t="149384" x="10363200" y="1431925"/>
          <p14:tracePt t="149398" x="10353675" y="1422400"/>
          <p14:tracePt t="149404" x="10353675" y="1414463"/>
          <p14:tracePt t="149411" x="10353675" y="1404938"/>
          <p14:tracePt t="149418" x="10345738" y="1397000"/>
          <p14:tracePt t="149425" x="10336213" y="1387475"/>
          <p14:tracePt t="149439" x="10328275" y="1377950"/>
          <p14:tracePt t="149445" x="10318750" y="1377950"/>
          <p14:tracePt t="149452" x="10318750" y="1360488"/>
          <p14:tracePt t="149459" x="10301288" y="1352550"/>
          <p14:tracePt t="149467" x="10291763" y="1343025"/>
          <p14:tracePt t="149472" x="10274300" y="1325563"/>
          <p14:tracePt t="149479" x="10256838" y="1316038"/>
          <p14:tracePt t="149486" x="10248900" y="1308100"/>
          <p14:tracePt t="149493" x="10231438" y="1290638"/>
          <p14:tracePt t="149500" x="10212388" y="1281113"/>
          <p14:tracePt t="149506" x="10194925" y="1273175"/>
          <p14:tracePt t="149513" x="10177463" y="1273175"/>
          <p14:tracePt t="149520" x="10160000" y="1263650"/>
          <p14:tracePt t="149527" x="10142538" y="1255713"/>
          <p14:tracePt t="149534" x="10125075" y="1246188"/>
          <p14:tracePt t="149540" x="10107613" y="1236663"/>
          <p14:tracePt t="149548" x="10088563" y="1236663"/>
          <p14:tracePt t="149554" x="10063163" y="1228725"/>
          <p14:tracePt t="149561" x="10028238" y="1219200"/>
          <p14:tracePt t="149568" x="10001250" y="1219200"/>
          <p14:tracePt t="149575" x="9974263" y="1219200"/>
          <p14:tracePt t="149583" x="9947275" y="1211263"/>
          <p14:tracePt t="149588" x="9921875" y="1211263"/>
          <p14:tracePt t="149595" x="9885363" y="1211263"/>
          <p14:tracePt t="149602" x="9859963" y="1211263"/>
          <p14:tracePt t="149609" x="9832975" y="1211263"/>
          <p14:tracePt t="149617" x="9815513" y="1211263"/>
          <p14:tracePt t="149622" x="9788525" y="1211263"/>
          <p14:tracePt t="149629" x="9771063" y="1211263"/>
          <p14:tracePt t="149636" x="9744075" y="1211263"/>
          <p14:tracePt t="149643" x="9726613" y="1211263"/>
          <p14:tracePt t="149649" x="9701213" y="1211263"/>
          <p14:tracePt t="149656" x="9682163" y="1211263"/>
          <p14:tracePt t="149663" x="9647238" y="1211263"/>
          <p14:tracePt t="149670" x="9621838" y="1219200"/>
          <p14:tracePt t="149677" x="9602788" y="1219200"/>
          <p14:tracePt t="149684" x="9577388" y="1228725"/>
          <p14:tracePt t="149690" x="9550400" y="1228725"/>
          <p14:tracePt t="149698" x="9532938" y="1236663"/>
          <p14:tracePt t="149704" x="9498013" y="1246188"/>
          <p14:tracePt t="149711" x="9478963" y="1255713"/>
          <p14:tracePt t="149717" x="9453563" y="1263650"/>
          <p14:tracePt t="149724" x="9436100" y="1281113"/>
          <p14:tracePt t="149733" x="9409113" y="1290638"/>
          <p14:tracePt t="149738" x="9391650" y="1298575"/>
          <p14:tracePt t="149745" x="9364663" y="1325563"/>
          <p14:tracePt t="149751" x="9337675" y="1343025"/>
          <p14:tracePt t="149759" x="9320213" y="1352550"/>
          <p14:tracePt t="149766" x="9294813" y="1370013"/>
          <p14:tracePt t="149772" x="9267825" y="1387475"/>
          <p14:tracePt t="149779" x="9250363" y="1397000"/>
          <p14:tracePt t="149785" x="9232900" y="1414463"/>
          <p14:tracePt t="149792" x="9223375" y="1431925"/>
          <p14:tracePt t="149799" x="9205913" y="1449388"/>
          <p14:tracePt t="149806" x="9188450" y="1466850"/>
          <p14:tracePt t="149813" x="9170988" y="1484313"/>
          <p14:tracePt t="149820" x="9161463" y="1493838"/>
          <p14:tracePt t="149827" x="9153525" y="1493838"/>
          <p14:tracePt t="149834" x="9144000" y="1511300"/>
          <p14:tracePt t="149840" x="9134475" y="1520825"/>
          <p14:tracePt t="149847" x="9134475" y="1528763"/>
          <p14:tracePt t="149854" x="9126538" y="1538288"/>
          <p14:tracePt t="149860" x="9117013" y="1555750"/>
          <p14:tracePt t="149867" x="9109075" y="1563688"/>
          <p14:tracePt t="149874" x="9109075" y="1573213"/>
          <p14:tracePt t="149883" x="9099550" y="1573213"/>
          <p14:tracePt t="149888" x="9099550" y="1581150"/>
          <p14:tracePt t="149895" x="9091613" y="1590675"/>
          <p14:tracePt t="149901" x="9091613" y="1600200"/>
          <p14:tracePt t="149917" x="9091613" y="1608138"/>
          <p14:tracePt t="149922" x="9091613" y="1617663"/>
          <p14:tracePt t="149936" x="9091613" y="1625600"/>
          <p14:tracePt t="149942" x="9091613" y="1635125"/>
          <p14:tracePt t="149949" x="9091613" y="1643063"/>
          <p14:tracePt t="149956" x="9091613" y="1652588"/>
          <p14:tracePt t="149963" x="9091613" y="1662113"/>
          <p14:tracePt t="149970" x="9091613" y="1670050"/>
          <p14:tracePt t="149983" x="9091613" y="1679575"/>
          <p14:tracePt t="149999" x="9099550" y="1697038"/>
          <p14:tracePt t="150004" x="9109075" y="1704975"/>
          <p14:tracePt t="150010" x="9117013" y="1704975"/>
          <p14:tracePt t="150017" x="9126538" y="1724025"/>
          <p14:tracePt t="150024" x="9134475" y="1741488"/>
          <p14:tracePt t="150032" x="9153525" y="1758950"/>
          <p14:tracePt t="150038" x="9170988" y="1766888"/>
          <p14:tracePt t="150044" x="9196388" y="1803400"/>
          <p14:tracePt t="150051" x="9232900" y="1820863"/>
          <p14:tracePt t="150058" x="9258300" y="1847850"/>
          <p14:tracePt t="150065" x="9285288" y="1873250"/>
          <p14:tracePt t="150072" x="9320213" y="1890713"/>
          <p14:tracePt t="150078" x="9347200" y="1900238"/>
          <p14:tracePt t="150085" x="9382125" y="1917700"/>
          <p14:tracePt t="150092" x="9409113" y="1927225"/>
          <p14:tracePt t="150099" x="9436100" y="1935163"/>
          <p14:tracePt t="150106" x="9461500" y="1944688"/>
          <p14:tracePt t="150113" x="9505950" y="1962150"/>
          <p14:tracePt t="150119" x="9532938" y="1970088"/>
          <p14:tracePt t="150126" x="9567863" y="1979613"/>
          <p14:tracePt t="150134" x="9594850" y="1979613"/>
          <p14:tracePt t="150140" x="9621838" y="1979613"/>
          <p14:tracePt t="150147" x="9639300" y="1989138"/>
          <p14:tracePt t="150153" x="9664700" y="1989138"/>
          <p14:tracePt t="150160" x="9701213" y="1997075"/>
          <p14:tracePt t="150167" x="9726613" y="1997075"/>
          <p14:tracePt t="150174" x="9744075" y="1997075"/>
          <p14:tracePt t="150183" x="9771063" y="1997075"/>
          <p14:tracePt t="150187" x="9788525" y="1997075"/>
          <p14:tracePt t="150194" x="9815513" y="1997075"/>
          <p14:tracePt t="150201" x="9832975" y="1997075"/>
          <p14:tracePt t="150208" x="9859963" y="1997075"/>
          <p14:tracePt t="150216" x="9877425" y="1997075"/>
          <p14:tracePt t="150221" x="9904413" y="1997075"/>
          <p14:tracePt t="150228" x="9929813" y="1997075"/>
          <p14:tracePt t="150235" x="9974263" y="1997075"/>
          <p14:tracePt t="150242" x="10028238" y="1997075"/>
          <p14:tracePt t="150249" x="10080625" y="1997075"/>
          <p14:tracePt t="150255" x="10160000" y="1989138"/>
          <p14:tracePt t="150262" x="10248900" y="1979613"/>
          <p14:tracePt t="150270" x="10372725" y="1935163"/>
          <p14:tracePt t="150276" x="10487025" y="1908175"/>
          <p14:tracePt t="150283" x="10593388" y="1865313"/>
          <p14:tracePt t="150290" x="10690225" y="1838325"/>
          <p14:tracePt t="150298" x="10779125" y="1811338"/>
          <p14:tracePt t="150303" x="10858500" y="1785938"/>
          <p14:tracePt t="150310" x="10920413" y="1766888"/>
          <p14:tracePt t="150317" x="10982325" y="1741488"/>
          <p14:tracePt t="150324" x="11025188" y="1724025"/>
          <p14:tracePt t="150332" x="11069638" y="1697038"/>
          <p14:tracePt t="150337" x="11096625" y="1687513"/>
          <p14:tracePt t="150344" x="11123613" y="1670050"/>
          <p14:tracePt t="150351" x="11158538" y="1662113"/>
          <p14:tracePt t="150358" x="11176000" y="1652588"/>
          <p14:tracePt t="150366" x="11193463" y="1643063"/>
          <p14:tracePt t="150372" x="11210925" y="1635125"/>
          <p14:tracePt t="150378" x="11228388" y="1625600"/>
          <p14:tracePt t="150385" x="11247438" y="1608138"/>
          <p14:tracePt t="150392" x="11264900" y="1590675"/>
          <p14:tracePt t="150399" x="11272838" y="1581150"/>
          <p14:tracePt t="150406" x="11290300" y="1581150"/>
          <p14:tracePt t="150412" x="11290300" y="1573213"/>
          <p14:tracePt t="150419" x="11299825" y="1555750"/>
          <p14:tracePt t="150426" x="11299825" y="1546225"/>
          <p14:tracePt t="150433" x="11307763" y="1538288"/>
          <p14:tracePt t="150439" x="11317288" y="1520825"/>
          <p14:tracePt t="150448" x="11326813" y="1511300"/>
          <p14:tracePt t="150467" x="11334750" y="1501775"/>
          <p14:tracePt t="150474" x="11334750" y="1484313"/>
          <p14:tracePt t="150482" x="11334750" y="1476375"/>
          <p14:tracePt t="150487" x="11334750" y="1466850"/>
          <p14:tracePt t="150494" x="11334750" y="1458913"/>
          <p14:tracePt t="150501" x="11334750" y="1439863"/>
          <p14:tracePt t="150508" x="11334750" y="1414463"/>
          <p14:tracePt t="150516" x="11317288" y="1397000"/>
          <p14:tracePt t="150522" x="11307763" y="1370013"/>
          <p14:tracePt t="150528" x="11272838" y="1335088"/>
          <p14:tracePt t="150535" x="11247438" y="1316038"/>
          <p14:tracePt t="150542" x="11220450" y="1298575"/>
          <p14:tracePt t="150548" x="11185525" y="1263650"/>
          <p14:tracePt t="150555" x="11158538" y="1246188"/>
          <p14:tracePt t="150562" x="11114088" y="1236663"/>
          <p14:tracePt t="150569" x="11087100" y="1219200"/>
          <p14:tracePt t="150576" x="11025188" y="1193800"/>
          <p14:tracePt t="150583" x="10999788" y="1184275"/>
          <p14:tracePt t="150589" x="10963275" y="1174750"/>
          <p14:tracePt t="150597" x="10920413" y="1166813"/>
          <p14:tracePt t="150603" x="10875963" y="1157288"/>
          <p14:tracePt t="150610" x="10821988" y="1139825"/>
          <p14:tracePt t="150617" x="10742613" y="1131888"/>
          <p14:tracePt t="150623" x="10672763" y="1122363"/>
          <p14:tracePt t="150633" x="10601325" y="1104900"/>
          <p14:tracePt t="150637" x="10504488" y="1095375"/>
          <p14:tracePt t="150644" x="10415588" y="1069975"/>
          <p14:tracePt t="150651" x="10318750" y="1050925"/>
          <p14:tracePt t="150657" x="10231438" y="1042988"/>
          <p14:tracePt t="150666" x="10160000" y="1025525"/>
          <p14:tracePt t="150671" x="10080625" y="1016000"/>
          <p14:tracePt t="150678" x="10009188" y="1016000"/>
          <p14:tracePt t="150685" x="9939338" y="1016000"/>
          <p14:tracePt t="150691" x="9850438" y="1016000"/>
          <p14:tracePt t="150699" x="9763125" y="1016000"/>
          <p14:tracePt t="150705" x="9691688" y="1016000"/>
          <p14:tracePt t="150712" x="9585325" y="1016000"/>
          <p14:tracePt t="150732" x="9329738" y="1016000"/>
          <p14:tracePt t="150739" x="9258300" y="1016000"/>
          <p14:tracePt t="150746" x="9205913" y="1016000"/>
          <p14:tracePt t="150753" x="9161463" y="1016000"/>
          <p14:tracePt t="150760" x="9126538" y="1016000"/>
          <p14:tracePt t="150767" x="9082088" y="1025525"/>
          <p14:tracePt t="150773" x="9047163" y="1033463"/>
          <p14:tracePt t="150781" x="9002713" y="1033463"/>
          <p14:tracePt t="150787" x="8985250" y="1042988"/>
          <p14:tracePt t="150794" x="8958263" y="1060450"/>
          <p14:tracePt t="150800" x="8923338" y="1069975"/>
          <p14:tracePt t="150807" x="8905875" y="1077913"/>
          <p14:tracePt t="150815" x="8888413" y="1087438"/>
          <p14:tracePt t="150821" x="8869363" y="1087438"/>
          <p14:tracePt t="150828" x="8869363" y="1095375"/>
          <p14:tracePt t="150834" x="8861425" y="1095375"/>
          <p14:tracePt t="150841" x="8843963" y="1104900"/>
          <p14:tracePt t="150848" x="8834438" y="1112838"/>
          <p14:tracePt t="150862" x="8826500" y="1112838"/>
          <p14:tracePt t="150869" x="8816975" y="1122363"/>
          <p14:tracePt t="150883" x="8809038" y="1131888"/>
          <p14:tracePt t="150896" x="8809038" y="1139825"/>
          <p14:tracePt t="150903" x="8809038" y="1149350"/>
          <p14:tracePt t="150916" x="8799513" y="1157288"/>
          <p14:tracePt t="150923" x="8799513" y="1166813"/>
          <p14:tracePt t="150931" x="8799513" y="1174750"/>
          <p14:tracePt t="150937" x="8789988" y="1174750"/>
          <p14:tracePt t="150943" x="8789988" y="1193800"/>
          <p14:tracePt t="150950" x="8782050" y="1201738"/>
          <p14:tracePt t="150957" x="8782050" y="1211263"/>
          <p14:tracePt t="150965" x="8782050" y="1219200"/>
          <p14:tracePt t="150971" x="8782050" y="1228725"/>
          <p14:tracePt t="150977" x="8782050" y="1236663"/>
          <p14:tracePt t="150984" x="8782050" y="1246188"/>
          <p14:tracePt t="150991" x="8782050" y="1263650"/>
          <p14:tracePt t="150998" x="8782050" y="1290638"/>
          <p14:tracePt t="151005" x="8782050" y="1316038"/>
          <p14:tracePt t="151012" x="8789988" y="1360488"/>
          <p14:tracePt t="151018" x="8789988" y="1397000"/>
          <p14:tracePt t="151025" x="8816975" y="1439863"/>
          <p14:tracePt t="151033" x="8826500" y="1484313"/>
          <p14:tracePt t="151039" x="8834438" y="1511300"/>
          <p14:tracePt t="151046" x="8843963" y="1555750"/>
          <p14:tracePt t="151052" x="8861425" y="1573213"/>
          <p14:tracePt t="151059" x="8869363" y="1590675"/>
          <p14:tracePt t="151066" x="8869363" y="1608138"/>
          <p14:tracePt t="151073" x="8888413" y="1625600"/>
          <p14:tracePt t="151081" x="8896350" y="1643063"/>
          <p14:tracePt t="151086" x="8905875" y="1662113"/>
          <p14:tracePt t="151093" x="8931275" y="1679575"/>
          <p14:tracePt t="151100" x="8931275" y="1687513"/>
          <p14:tracePt t="151107" x="8940800" y="1704975"/>
          <p14:tracePt t="151115" x="8967788" y="1724025"/>
          <p14:tracePt t="151121" x="8967788" y="1731963"/>
          <p14:tracePt t="151127" x="8985250" y="1749425"/>
          <p14:tracePt t="151134" x="9002713" y="1766888"/>
          <p14:tracePt t="151141" x="9029700" y="1785938"/>
          <p14:tracePt t="151148" x="9055100" y="1793875"/>
          <p14:tracePt t="151155" x="9072563" y="1811338"/>
          <p14:tracePt t="151161" x="9091613" y="1820863"/>
          <p14:tracePt t="151168" x="9109075" y="1828800"/>
          <p14:tracePt t="151175" x="9126538" y="1838325"/>
          <p14:tracePt t="151182" x="9153525" y="1847850"/>
          <p14:tracePt t="151189" x="9170988" y="1855788"/>
          <p14:tracePt t="151196" x="9196388" y="1865313"/>
          <p14:tracePt t="151209" x="9215438" y="1873250"/>
          <p14:tracePt t="151216" x="9223375" y="1873250"/>
          <p14:tracePt t="151223" x="9240838" y="1873250"/>
          <p14:tracePt t="151231" x="9250363" y="1873250"/>
          <p14:tracePt t="151236" x="9258300" y="1873250"/>
          <p14:tracePt t="151250" x="9267825" y="1873250"/>
          <p14:tracePt t="151265" x="9275763" y="1873250"/>
          <p14:tracePt t="151271" x="9285288" y="1873250"/>
          <p14:tracePt t="151277" x="9294813" y="1873250"/>
          <p14:tracePt t="151284" x="9302750" y="1873250"/>
          <p14:tracePt t="151291" x="9312275" y="1873250"/>
          <p14:tracePt t="151305" x="9329738" y="1855788"/>
          <p14:tracePt t="151311" x="9329738" y="1847850"/>
          <p14:tracePt t="163863" x="9337675" y="1847850"/>
          <p14:tracePt t="163870" x="9347200" y="1847850"/>
          <p14:tracePt t="163877" x="9356725" y="1847850"/>
          <p14:tracePt t="163884" x="9364663" y="1847850"/>
          <p14:tracePt t="163897" x="9374188" y="1847850"/>
          <p14:tracePt t="163904" x="9382125" y="1847850"/>
          <p14:tracePt t="163911" x="9391650" y="1847850"/>
          <p14:tracePt t="163918" x="9399588" y="1847850"/>
          <p14:tracePt t="163925" x="9409113" y="1847850"/>
          <p14:tracePt t="163931" x="9418638" y="1847850"/>
          <p14:tracePt t="163938" x="9426575" y="1847850"/>
          <p14:tracePt t="163945" x="9436100" y="1847850"/>
          <p14:tracePt t="163966" x="9444038" y="1847850"/>
          <p14:tracePt t="163987" x="9453563" y="1847850"/>
          <p14:tracePt t="163999" x="9461500" y="1847850"/>
          <p14:tracePt t="164013" x="9471025" y="1847850"/>
          <p14:tracePt t="164027" x="9478963" y="1847850"/>
          <p14:tracePt t="164034" x="9488488" y="1847850"/>
          <p14:tracePt t="164054" x="9498013" y="1847850"/>
          <p14:tracePt t="164061" x="9505950" y="1847850"/>
          <p14:tracePt t="164068" x="9523413" y="1847850"/>
          <p14:tracePt t="164074" x="9532938" y="1847850"/>
          <p14:tracePt t="164081" x="9540875" y="1847850"/>
          <p14:tracePt t="164089" x="9550400" y="1847850"/>
          <p14:tracePt t="164095" x="9559925" y="1847850"/>
          <p14:tracePt t="164102" x="9567863" y="1847850"/>
          <p14:tracePt t="164108" x="9577388" y="1847850"/>
          <p14:tracePt t="164115" x="9594850" y="1847850"/>
          <p14:tracePt t="164122" x="9602788" y="1847850"/>
          <p14:tracePt t="164129" x="9612313" y="1847850"/>
          <p14:tracePt t="164143" x="9629775" y="1847850"/>
          <p14:tracePt t="164149" x="9639300" y="1847850"/>
          <p14:tracePt t="164156" x="9647238" y="1847850"/>
          <p14:tracePt t="164163" x="9664700" y="1847850"/>
          <p14:tracePt t="164170" x="9674225" y="1847850"/>
          <p14:tracePt t="164183" x="9682163" y="1847850"/>
          <p14:tracePt t="164190" x="9701213" y="1847850"/>
          <p14:tracePt t="164197" x="9709150" y="1847850"/>
          <p14:tracePt t="164204" x="9718675" y="1847850"/>
          <p14:tracePt t="164211" x="9726613" y="1847850"/>
          <p14:tracePt t="164217" x="9736138" y="1847850"/>
          <p14:tracePt t="164224" x="9753600" y="1847850"/>
          <p14:tracePt t="164231" x="9771063" y="1847850"/>
          <p14:tracePt t="164237" x="9780588" y="1847850"/>
          <p14:tracePt t="164244" x="9798050" y="1847850"/>
          <p14:tracePt t="164252" x="9815513" y="1847850"/>
          <p14:tracePt t="164258" x="9825038" y="1847850"/>
          <p14:tracePt t="164265" x="9842500" y="1847850"/>
          <p14:tracePt t="164272" x="9867900" y="1847850"/>
          <p14:tracePt t="164279" x="9894888" y="1847850"/>
          <p14:tracePt t="164287" x="9921875" y="1847850"/>
          <p14:tracePt t="164292" x="9947275" y="1847850"/>
          <p14:tracePt t="164299" x="9966325" y="1847850"/>
          <p14:tracePt t="164306" x="9983788" y="1847850"/>
          <p14:tracePt t="164313" x="10001250" y="1847850"/>
          <p14:tracePt t="164321" x="10018713" y="1847850"/>
          <p14:tracePt t="164326" x="10028238" y="1847850"/>
          <p14:tracePt t="164333" x="10045700" y="1847850"/>
          <p14:tracePt t="164340" x="10053638" y="1847850"/>
          <p14:tracePt t="164354" x="10063163" y="1847850"/>
          <p14:tracePt t="164360" x="10080625" y="1847850"/>
          <p14:tracePt t="164367" x="10088563" y="1847850"/>
          <p14:tracePt t="164374" x="10098088" y="1847850"/>
          <p14:tracePt t="164381" x="10115550" y="1847850"/>
          <p14:tracePt t="164394" x="10125075" y="1847850"/>
          <p14:tracePt t="164402" x="10133013" y="1847850"/>
          <p14:tracePt t="164408" x="10150475" y="1847850"/>
          <p14:tracePt t="164415" x="10160000" y="1838325"/>
          <p14:tracePt t="164422" x="10169525" y="1838325"/>
          <p14:tracePt t="164429" x="10177463" y="1838325"/>
          <p14:tracePt t="164437" x="10186988" y="1828800"/>
          <p14:tracePt t="164442" x="10204450" y="1828800"/>
          <p14:tracePt t="164449" x="10212388" y="1828800"/>
          <p14:tracePt t="164456" x="10231438" y="1828800"/>
          <p14:tracePt t="164463" x="10239375" y="1828800"/>
          <p14:tracePt t="164471" x="10248900" y="1820863"/>
          <p14:tracePt t="164476" x="10256838" y="1820863"/>
          <p14:tracePt t="164483" x="10266363" y="1820863"/>
          <p14:tracePt t="164490" x="10283825" y="1811338"/>
          <p14:tracePt t="164497" x="10291763" y="1811338"/>
          <p14:tracePt t="164504" x="10301288" y="1811338"/>
          <p14:tracePt t="164510" x="10310813" y="1811338"/>
          <p14:tracePt t="164517" x="10318750" y="1811338"/>
          <p14:tracePt t="164524" x="10328275" y="1803400"/>
          <p14:tracePt t="164531" x="10336213" y="1803400"/>
          <p14:tracePt t="164538" x="10345738" y="1793875"/>
          <p14:tracePt t="164544" x="10363200" y="1793875"/>
          <p14:tracePt t="164551" x="10372725" y="1785938"/>
          <p14:tracePt t="164558" x="10380663" y="1785938"/>
          <p14:tracePt t="164565" x="10390188" y="1776413"/>
          <p14:tracePt t="164572" x="10398125" y="1766888"/>
          <p14:tracePt t="164578" x="10407650" y="1758950"/>
          <p14:tracePt t="164586" x="10415588" y="1758950"/>
          <p14:tracePt t="164592" x="10434638" y="1749425"/>
          <p14:tracePt t="164599" x="10442575" y="1749425"/>
          <p14:tracePt t="164606" x="10452100" y="1741488"/>
          <p14:tracePt t="164612" x="10452100" y="1724025"/>
          <p14:tracePt t="164620" x="10477500" y="1714500"/>
          <p14:tracePt t="164626" x="10477500" y="1704975"/>
          <p14:tracePt t="164633" x="10487025" y="1697038"/>
          <p14:tracePt t="164640" x="10504488" y="1679575"/>
          <p14:tracePt t="164647" x="10514013" y="1670050"/>
          <p14:tracePt t="164654" x="10521950" y="1662113"/>
          <p14:tracePt t="164660" x="10531475" y="1652588"/>
          <p14:tracePt t="164667" x="10548938" y="1643063"/>
          <p14:tracePt t="164674" x="10556875" y="1635125"/>
          <p14:tracePt t="164680" x="10566400" y="1625600"/>
          <p14:tracePt t="164688" x="10566400" y="1617663"/>
          <p14:tracePt t="164694" x="10583863" y="1608138"/>
          <p14:tracePt t="164701" x="10593388" y="1608138"/>
          <p14:tracePt t="164708" x="10601325" y="1600200"/>
          <p14:tracePt t="164714" x="10618788" y="1590675"/>
          <p14:tracePt t="164721" x="10628313" y="1581150"/>
          <p14:tracePt t="164728" x="10637838" y="1581150"/>
          <p14:tracePt t="164736" x="10637838" y="1573213"/>
          <p14:tracePt t="164742" x="10645775" y="1563688"/>
          <p14:tracePt t="164749" x="10655300" y="1563688"/>
          <p14:tracePt t="164755" x="10663238" y="1555750"/>
          <p14:tracePt t="164762" x="10672763" y="1546225"/>
          <p14:tracePt t="164770" x="10680700" y="1546225"/>
          <p14:tracePt t="164776" x="10698163" y="1538288"/>
          <p14:tracePt t="164782" x="10707688" y="1538288"/>
          <p14:tracePt t="164789" x="10707688" y="1528763"/>
          <p14:tracePt t="164796" x="10725150" y="1520825"/>
          <p14:tracePt t="164804" x="10734675" y="1520825"/>
          <p14:tracePt t="164810" x="10742613" y="1511300"/>
          <p14:tracePt t="164817" x="10752138" y="1511300"/>
          <p14:tracePt t="164823" x="10769600" y="1511300"/>
          <p14:tracePt t="164831" x="10779125" y="1511300"/>
          <p14:tracePt t="164844" x="10779125" y="1501775"/>
          <p14:tracePt t="164851" x="10787063" y="1501775"/>
          <p14:tracePt t="164857" x="10796588" y="1501775"/>
          <p14:tracePt t="164864" x="10804525" y="1493838"/>
          <p14:tracePt t="164871" x="10814050" y="1493838"/>
          <p14:tracePt t="164878" x="10814050" y="1484313"/>
          <p14:tracePt t="164886" x="10821988" y="1484313"/>
          <p14:tracePt t="164892" x="10831513" y="1476375"/>
          <p14:tracePt t="164899" x="10831513" y="1466850"/>
          <p14:tracePt t="164905" x="10841038" y="1458913"/>
          <p14:tracePt t="164912" x="10848975" y="1458913"/>
          <p14:tracePt t="164926" x="10858500" y="1449388"/>
          <p14:tracePt t="164938" x="10866438" y="1439863"/>
          <p14:tracePt t="164940" x="10875963" y="1431925"/>
          <p14:tracePt t="164953" x="10883900" y="1414463"/>
          <p14:tracePt t="164960" x="10883900" y="1404938"/>
          <p14:tracePt t="164967" x="10883900" y="1397000"/>
          <p14:tracePt t="164973" x="10893425" y="1370013"/>
          <p14:tracePt t="164980" x="10893425" y="1360488"/>
          <p14:tracePt t="164987" x="10893425" y="1343025"/>
          <p14:tracePt t="164994" x="10893425" y="1308100"/>
          <p14:tracePt t="165001" x="10893425" y="1298575"/>
          <p14:tracePt t="165007" x="10893425" y="1273175"/>
          <p14:tracePt t="165021" x="10893425" y="1255713"/>
          <p14:tracePt t="165028" x="10883900" y="1236663"/>
          <p14:tracePt t="165035" x="10875963" y="1219200"/>
          <p14:tracePt t="165042" x="10858500" y="1211263"/>
          <p14:tracePt t="165048" x="10841038" y="1193800"/>
          <p14:tracePt t="165055" x="10831513" y="1157288"/>
          <p14:tracePt t="165062" x="10804525" y="1139825"/>
          <p14:tracePt t="165070" x="10779125" y="1112838"/>
          <p14:tracePt t="165075" x="10752138" y="1095375"/>
          <p14:tracePt t="165082" x="10725150" y="1069975"/>
          <p14:tracePt t="165089" x="10707688" y="1050925"/>
          <p14:tracePt t="165096" x="10680700" y="1033463"/>
          <p14:tracePt t="165103" x="10663238" y="1025525"/>
          <p14:tracePt t="165110" x="10628313" y="1008063"/>
          <p14:tracePt t="165116" x="10610850" y="998538"/>
          <p14:tracePt t="165123" x="10583863" y="971550"/>
          <p14:tracePt t="165130" x="10548938" y="963613"/>
          <p14:tracePt t="165138" x="10521950" y="946150"/>
          <p14:tracePt t="165144" x="10494963" y="936625"/>
          <p14:tracePt t="165151" x="10452100" y="928688"/>
          <p14:tracePt t="165157" x="10425113" y="909638"/>
          <p14:tracePt t="165164" x="10380663" y="884238"/>
          <p14:tracePt t="165171" x="10336213" y="866775"/>
          <p14:tracePt t="165178" x="10291763" y="847725"/>
          <p14:tracePt t="165185" x="10266363" y="830263"/>
          <p14:tracePt t="165191" x="10239375" y="822325"/>
          <p14:tracePt t="165199" x="10194925" y="812800"/>
          <p14:tracePt t="165205" x="10169525" y="804863"/>
          <p14:tracePt t="165212" x="10142538" y="795338"/>
          <p14:tracePt t="165220" x="10107613" y="785813"/>
          <p14:tracePt t="165225" x="10080625" y="777875"/>
          <p14:tracePt t="165232" x="10053638" y="768350"/>
          <p14:tracePt t="165239" x="10028238" y="768350"/>
          <p14:tracePt t="165246" x="10001250" y="750888"/>
          <p14:tracePt t="165253" x="9974263" y="750888"/>
          <p14:tracePt t="165259" x="9947275" y="750888"/>
          <p14:tracePt t="165266" x="9921875" y="750888"/>
          <p14:tracePt t="165273" x="9877425" y="750888"/>
          <p14:tracePt t="165280" x="9842500" y="750888"/>
          <p14:tracePt t="165287" x="9815513" y="750888"/>
          <p14:tracePt t="165293" x="9771063" y="760413"/>
          <p14:tracePt t="165300" x="9736138" y="760413"/>
          <p14:tracePt t="165307" x="9691688" y="768350"/>
          <p14:tracePt t="165314" x="9664700" y="768350"/>
          <p14:tracePt t="165322" x="9621838" y="777875"/>
          <p14:tracePt t="165328" x="9594850" y="777875"/>
          <p14:tracePt t="165337" x="9577388" y="777875"/>
          <p14:tracePt t="165341" x="9550400" y="785813"/>
          <p14:tracePt t="165348" x="9532938" y="785813"/>
          <p14:tracePt t="165355" x="9515475" y="795338"/>
          <p14:tracePt t="165362" x="9498013" y="795338"/>
          <p14:tracePt t="165371" x="9478963" y="795338"/>
          <p14:tracePt t="165375" x="9471025" y="804863"/>
          <p14:tracePt t="165382" x="9444038" y="812800"/>
          <p14:tracePt t="165389" x="9426575" y="822325"/>
          <p14:tracePt t="165396" x="9409113" y="822325"/>
          <p14:tracePt t="165403" x="9391650" y="830263"/>
          <p14:tracePt t="165409" x="9374188" y="839788"/>
          <p14:tracePt t="165416" x="9356725" y="847725"/>
          <p14:tracePt t="165423" x="9337675" y="857250"/>
          <p14:tracePt t="165430" x="9320213" y="866775"/>
          <p14:tracePt t="165437" x="9312275" y="874713"/>
          <p14:tracePt t="165443" x="9294813" y="884238"/>
          <p14:tracePt t="165450" x="9275763" y="901700"/>
          <p14:tracePt t="165457" x="9258300" y="909638"/>
          <p14:tracePt t="165464" x="9240838" y="919163"/>
          <p14:tracePt t="165471" x="9223375" y="936625"/>
          <p14:tracePt t="165477" x="9205913" y="954088"/>
          <p14:tracePt t="165485" x="9188450" y="971550"/>
          <p14:tracePt t="165491" x="9170988" y="981075"/>
          <p14:tracePt t="165498" x="9144000" y="1008063"/>
          <p14:tracePt t="165505" x="9117013" y="1025525"/>
          <p14:tracePt t="165511" x="9099550" y="1033463"/>
          <p14:tracePt t="165520" x="9082088" y="1050925"/>
          <p14:tracePt t="165525" x="9072563" y="1050925"/>
          <p14:tracePt t="165532" x="9064625" y="1069975"/>
          <p14:tracePt t="165539" x="9047163" y="1077913"/>
          <p14:tracePt t="165545" x="9037638" y="1087438"/>
          <p14:tracePt t="165553" x="9029700" y="1104900"/>
          <p14:tracePt t="165559" x="9020175" y="1104900"/>
          <p14:tracePt t="165566" x="9020175" y="1112838"/>
          <p14:tracePt t="165572" x="9012238" y="1131888"/>
          <p14:tracePt t="165579" x="9002713" y="1149350"/>
          <p14:tracePt t="165586" x="8985250" y="1157288"/>
          <p14:tracePt t="165593" x="8958263" y="1174750"/>
          <p14:tracePt t="165600" x="8950325" y="1193800"/>
          <p14:tracePt t="165607" x="8931275" y="1219200"/>
          <p14:tracePt t="165613" x="8913813" y="1236663"/>
          <p14:tracePt t="165621" x="8896350" y="1255713"/>
          <p14:tracePt t="165627" x="8888413" y="1273175"/>
          <p14:tracePt t="165634" x="8869363" y="1298575"/>
          <p14:tracePt t="165641" x="8861425" y="1316038"/>
          <p14:tracePt t="165648" x="8843963" y="1335088"/>
          <p14:tracePt t="165654" x="8826500" y="1360488"/>
          <p14:tracePt t="165661" x="8816975" y="1377950"/>
          <p14:tracePt t="165670" x="8816975" y="1387475"/>
          <p14:tracePt t="165675" x="8816975" y="1397000"/>
          <p14:tracePt t="165682" x="8809038" y="1414463"/>
          <p14:tracePt t="165688" x="8799513" y="1431925"/>
          <p14:tracePt t="165695" x="8789988" y="1449388"/>
          <p14:tracePt t="165703" x="8782050" y="1458913"/>
          <p14:tracePt t="165709" x="8772525" y="1476375"/>
          <p14:tracePt t="165719" x="8772525" y="1493838"/>
          <p14:tracePt t="165723" x="8764588" y="1501775"/>
          <p14:tracePt t="165729" x="8764588" y="1520825"/>
          <p14:tracePt t="165737" x="8755063" y="1520825"/>
          <p14:tracePt t="165743" x="8755063" y="1528763"/>
          <p14:tracePt t="165750" x="8747125" y="1538288"/>
          <p14:tracePt t="165764" x="8747125" y="1546225"/>
          <p14:tracePt t="165770" x="8737600" y="1555750"/>
          <p14:tracePt t="165777" x="8737600" y="1563688"/>
          <p14:tracePt t="165784" x="8737600" y="1573213"/>
          <p14:tracePt t="165798" x="8737600" y="1581150"/>
          <p14:tracePt t="165804" x="8737600" y="1590675"/>
          <p14:tracePt t="165811" x="8737600" y="1600200"/>
          <p14:tracePt t="165819" x="8737600" y="1608138"/>
          <p14:tracePt t="165825" x="8737600" y="1625600"/>
          <p14:tracePt t="165831" x="8737600" y="1635125"/>
          <p14:tracePt t="165845" x="8737600" y="1643063"/>
          <p14:tracePt t="165853" x="8737600" y="1662113"/>
          <p14:tracePt t="165859" x="8737600" y="1670050"/>
          <p14:tracePt t="165866" x="8737600" y="1679575"/>
          <p14:tracePt t="165872" x="8737600" y="1697038"/>
          <p14:tracePt t="165886" x="8737600" y="1704975"/>
          <p14:tracePt t="165893" x="8737600" y="1714500"/>
          <p14:tracePt t="165900" x="8737600" y="1731963"/>
          <p14:tracePt t="165906" x="8737600" y="1741488"/>
          <p14:tracePt t="165913" x="8737600" y="1749425"/>
          <p14:tracePt t="165920" x="8737600" y="1758950"/>
          <p14:tracePt t="165927" x="8737600" y="1766888"/>
          <p14:tracePt t="165935" x="8737600" y="1776413"/>
          <p14:tracePt t="165941" x="8737600" y="1785938"/>
          <p14:tracePt t="165947" x="8737600" y="1803400"/>
          <p14:tracePt t="165954" x="8737600" y="1811338"/>
          <p14:tracePt t="165961" x="8737600" y="1820863"/>
          <p14:tracePt t="165975" x="8737600" y="1828800"/>
          <p14:tracePt t="165981" x="8737600" y="1838325"/>
          <p14:tracePt t="165988" x="8747125" y="1847850"/>
          <p14:tracePt t="165995" x="8747125" y="1865313"/>
          <p14:tracePt t="166003" x="8755063" y="1873250"/>
          <p14:tracePt t="166008" x="8755063" y="1882775"/>
          <p14:tracePt t="166015" x="8764588" y="1882775"/>
          <p14:tracePt t="166022" x="8764588" y="1900238"/>
          <p14:tracePt t="166029" x="8772525" y="1908175"/>
          <p14:tracePt t="166037" x="8782050" y="1917700"/>
          <p14:tracePt t="166043" x="8782050" y="1927225"/>
          <p14:tracePt t="166049" x="8789988" y="1944688"/>
          <p14:tracePt t="166056" x="8799513" y="1952625"/>
          <p14:tracePt t="166063" x="8809038" y="1952625"/>
          <p14:tracePt t="166071" x="8816975" y="1970088"/>
          <p14:tracePt t="166077" x="8834438" y="1989138"/>
          <p14:tracePt t="166084" x="8851900" y="2024063"/>
          <p14:tracePt t="166090" x="8869363" y="2041525"/>
          <p14:tracePt t="166097" x="8905875" y="2068513"/>
          <p14:tracePt t="166104" x="8931275" y="2103438"/>
          <p14:tracePt t="166111" x="8958263" y="2120900"/>
          <p14:tracePt t="166119" x="8985250" y="2147888"/>
          <p14:tracePt t="166124" x="9012238" y="2182813"/>
          <p14:tracePt t="166131" x="9037638" y="2200275"/>
          <p14:tracePt t="166138" x="9064625" y="2217738"/>
          <p14:tracePt t="166145" x="9091613" y="2244725"/>
          <p14:tracePt t="166152" x="9126538" y="2262188"/>
          <p14:tracePt t="166158" x="9153525" y="2271713"/>
          <p14:tracePt t="166165" x="9178925" y="2289175"/>
          <p14:tracePt t="166172" x="9215438" y="2297113"/>
          <p14:tracePt t="166178" x="9232900" y="2306638"/>
          <p14:tracePt t="166186" x="9250363" y="2316163"/>
          <p14:tracePt t="166192" x="9275763" y="2324100"/>
          <p14:tracePt t="166199" x="9294813" y="2324100"/>
          <p14:tracePt t="166206" x="9320213" y="2333625"/>
          <p14:tracePt t="166213" x="9337675" y="2333625"/>
          <p14:tracePt t="166220" x="9364663" y="2351088"/>
          <p14:tracePt t="166226" x="9382125" y="2351088"/>
          <p14:tracePt t="166234" x="9418638" y="2351088"/>
          <p14:tracePt t="166240" x="9444038" y="2359025"/>
          <p14:tracePt t="166247" x="9461500" y="2368550"/>
          <p14:tracePt t="166254" x="9488488" y="2368550"/>
          <p14:tracePt t="166260" x="9515475" y="2378075"/>
          <p14:tracePt t="166268" x="9550400" y="2378075"/>
          <p14:tracePt t="166274" x="9577388" y="2378075"/>
          <p14:tracePt t="166281" x="9602788" y="2386013"/>
          <p14:tracePt t="166288" x="9629775" y="2386013"/>
          <p14:tracePt t="166295" x="9647238" y="2386013"/>
          <p14:tracePt t="166302" x="9691688" y="2395538"/>
          <p14:tracePt t="166308" x="9718675" y="2395538"/>
          <p14:tracePt t="166315" x="9744075" y="2395538"/>
          <p14:tracePt t="166322" x="9788525" y="2403475"/>
          <p14:tracePt t="166329" x="9815513" y="2403475"/>
          <p14:tracePt t="166335" x="9842500" y="2403475"/>
          <p14:tracePt t="166342" x="9885363" y="2403475"/>
          <p14:tracePt t="166349" x="9912350" y="2403475"/>
          <p14:tracePt t="166356" x="9939338" y="2403475"/>
          <p14:tracePt t="166363" x="9966325" y="2403475"/>
          <p14:tracePt t="166370" x="10001250" y="2403475"/>
          <p14:tracePt t="166376" x="10028238" y="2403475"/>
          <p14:tracePt t="166383" x="10053638" y="2403475"/>
          <p14:tracePt t="166390" x="10071100" y="2403475"/>
          <p14:tracePt t="166397" x="10088563" y="2403475"/>
          <p14:tracePt t="166404" x="10107613" y="2403475"/>
          <p14:tracePt t="166410" x="10115550" y="2403475"/>
          <p14:tracePt t="166418" x="10125075" y="2403475"/>
          <p14:tracePt t="166424" x="10133013" y="2403475"/>
          <p14:tracePt t="166431" x="10142538" y="2403475"/>
          <p14:tracePt t="166437" x="10150475" y="2403475"/>
          <p14:tracePt t="166444" x="10160000" y="2403475"/>
          <p14:tracePt t="166453" x="10169525" y="2403475"/>
          <p14:tracePt t="166458" x="10177463" y="2403475"/>
          <p14:tracePt t="166465" x="10186988" y="2403475"/>
          <p14:tracePt t="166471" x="10194925" y="2403475"/>
          <p14:tracePt t="166479" x="10204450" y="2395538"/>
          <p14:tracePt t="166486" x="10212388" y="2395538"/>
          <p14:tracePt t="166492" x="10231438" y="2395538"/>
          <p14:tracePt t="166499" x="10239375" y="2395538"/>
          <p14:tracePt t="166513" x="10256838" y="2395538"/>
          <p14:tracePt t="166519" x="10274300" y="2395538"/>
          <p14:tracePt t="166526" x="10310813" y="2378075"/>
          <p14:tracePt t="166533" x="10336213" y="2378075"/>
          <p14:tracePt t="166540" x="10353675" y="2368550"/>
          <p14:tracePt t="166547" x="10380663" y="2368550"/>
          <p14:tracePt t="166553" x="10398125" y="2359025"/>
          <p14:tracePt t="166560" x="10425113" y="2359025"/>
          <p14:tracePt t="166568" x="10442575" y="2359025"/>
          <p14:tracePt t="166574" x="10469563" y="2351088"/>
          <p14:tracePt t="166580" x="10494963" y="2341563"/>
          <p14:tracePt t="166587" x="10521950" y="2341563"/>
          <p14:tracePt t="166594" x="10539413" y="2333625"/>
          <p14:tracePt t="166602" x="10556875" y="2324100"/>
          <p14:tracePt t="166608" x="10575925" y="2316163"/>
          <p14:tracePt t="166615" x="10618788" y="2297113"/>
          <p14:tracePt t="166621" x="10645775" y="2289175"/>
          <p14:tracePt t="166628" x="10672763" y="2262188"/>
          <p14:tracePt t="166636" x="10717213" y="2235200"/>
          <p14:tracePt t="166642" x="10752138" y="2217738"/>
          <p14:tracePt t="166649" x="10779125" y="2182813"/>
          <p14:tracePt t="166655" x="10804525" y="2165350"/>
          <p14:tracePt t="166662" x="10841038" y="2147888"/>
          <p14:tracePt t="166670" x="10866438" y="2120900"/>
          <p14:tracePt t="166676" x="10883900" y="2112963"/>
          <p14:tracePt t="166683" x="10920413" y="2093913"/>
          <p14:tracePt t="166689" x="10937875" y="2085975"/>
          <p14:tracePt t="166696" x="10963275" y="2068513"/>
          <p14:tracePt t="166704" x="10982325" y="2058988"/>
          <p14:tracePt t="166710" x="10999788" y="2051050"/>
          <p14:tracePt t="166717" x="11017250" y="2041525"/>
          <p14:tracePt t="166724" x="11034713" y="2024063"/>
          <p14:tracePt t="166730" x="11069638" y="2006600"/>
          <p14:tracePt t="166744" x="11087100" y="1997075"/>
          <p14:tracePt t="166751" x="11104563" y="1979613"/>
          <p14:tracePt t="166758" x="11114088" y="1970088"/>
          <p14:tracePt t="166764" x="11131550" y="1962150"/>
          <p14:tracePt t="166771" x="11149013" y="1944688"/>
          <p14:tracePt t="166778" x="11158538" y="1935163"/>
          <p14:tracePt t="166786" x="11166475" y="1917700"/>
          <p14:tracePt t="166799" x="11176000" y="1908175"/>
          <p14:tracePt t="166805" x="11176000" y="1900238"/>
          <p14:tracePt t="166812" x="11185525" y="1890713"/>
          <p14:tracePt t="166820" x="11185525" y="1882775"/>
          <p14:tracePt t="166833" x="11193463" y="1882775"/>
          <p14:tracePt t="166846" x="11193463" y="1873250"/>
          <p14:tracePt t="166860" x="11202988" y="1865313"/>
          <p14:tracePt t="166868" x="11202988" y="1855788"/>
          <p14:tracePt t="166873" x="11202988" y="1847850"/>
          <p14:tracePt t="166880" x="11210925" y="1847850"/>
          <p14:tracePt t="166887" x="11210925" y="1838325"/>
          <p14:tracePt t="166928" x="11210925" y="1828800"/>
          <p14:tracePt t="166942" x="11210925" y="1820863"/>
          <p14:tracePt t="166955" x="11210925" y="1811338"/>
          <p14:tracePt t="166962" x="11210925" y="1803400"/>
          <p14:tracePt t="166984" x="11202988" y="1785938"/>
          <p14:tracePt t="166996" x="11202988" y="1776413"/>
          <p14:tracePt t="167003" x="11202988" y="1766888"/>
          <p14:tracePt t="167010" x="11202988" y="1758950"/>
          <p14:tracePt t="167017" x="11193463" y="1749425"/>
          <p14:tracePt t="167023" x="11193463" y="1731963"/>
          <p14:tracePt t="167030" x="11193463" y="1724025"/>
          <p14:tracePt t="167037" x="11185525" y="1714500"/>
          <p14:tracePt t="167044" x="11185525" y="1704975"/>
          <p14:tracePt t="167052" x="11176000" y="1697038"/>
          <p14:tracePt t="167057" x="11176000" y="1687513"/>
          <p14:tracePt t="167064" x="11166475" y="1670050"/>
          <p14:tracePt t="167071" x="11166475" y="1662113"/>
          <p14:tracePt t="167078" x="11158538" y="1652588"/>
          <p14:tracePt t="167085" x="11149013" y="1643063"/>
          <p14:tracePt t="167091" x="11141075" y="1635125"/>
          <p14:tracePt t="167098" x="11141075" y="1625600"/>
          <p14:tracePt t="167105" x="11141075" y="1617663"/>
          <p14:tracePt t="167112" x="11131550" y="1600200"/>
          <p14:tracePt t="167118" x="11123613" y="1590675"/>
          <p14:tracePt t="167125" x="11114088" y="1581150"/>
          <p14:tracePt t="167133" x="11104563" y="1581150"/>
          <p14:tracePt t="167139" x="11096625" y="1563688"/>
          <p14:tracePt t="167146" x="11079163" y="1555750"/>
          <p14:tracePt t="167153" x="11069638" y="1546225"/>
          <p14:tracePt t="167159" x="11061700" y="1528763"/>
          <p14:tracePt t="167168" x="11052175" y="1520825"/>
          <p14:tracePt t="167173" x="11044238" y="1511300"/>
          <p14:tracePt t="167180" x="11034713" y="1501775"/>
          <p14:tracePt t="167187" x="11025188" y="1484313"/>
          <p14:tracePt t="167193" x="11017250" y="1484313"/>
          <p14:tracePt t="167202" x="10999788" y="1476375"/>
          <p14:tracePt t="167207" x="10990263" y="1466850"/>
          <p14:tracePt t="167214" x="10982325" y="1449388"/>
          <p14:tracePt t="167221" x="10963275" y="1439863"/>
          <p14:tracePt t="167228" x="10945813" y="1422400"/>
          <p14:tracePt t="167235" x="10928350" y="1414463"/>
          <p14:tracePt t="167241" x="10910888" y="1404938"/>
          <p14:tracePt t="167248" x="10893425" y="1387475"/>
          <p14:tracePt t="167255" x="10875963" y="1377950"/>
          <p14:tracePt t="167262" x="10858500" y="1360488"/>
          <p14:tracePt t="167268" x="10841038" y="1352550"/>
          <p14:tracePt t="167275" x="10821988" y="1335088"/>
          <p14:tracePt t="167283" x="10796588" y="1325563"/>
          <p14:tracePt t="167289" x="10779125" y="1316038"/>
          <p14:tracePt t="167296" x="10760075" y="1308100"/>
          <p14:tracePt t="167303" x="10742613" y="1298575"/>
          <p14:tracePt t="167309" x="10725150" y="1290638"/>
          <p14:tracePt t="167317" x="10707688" y="1281113"/>
          <p14:tracePt t="167323" x="10690225" y="1281113"/>
          <p14:tracePt t="167329" x="10672763" y="1273175"/>
          <p14:tracePt t="167336" x="10655300" y="1263650"/>
          <p14:tracePt t="167343" x="10637838" y="1255713"/>
          <p14:tracePt t="167352" x="10618788" y="1246188"/>
          <p14:tracePt t="167357" x="10601325" y="1246188"/>
          <p14:tracePt t="167364" x="10583863" y="1236663"/>
          <p14:tracePt t="167371" x="10566400" y="1236663"/>
          <p14:tracePt t="167377" x="10548938" y="1228725"/>
          <p14:tracePt t="167385" x="10531475" y="1219200"/>
          <p14:tracePt t="167391" x="10514013" y="1219200"/>
          <p14:tracePt t="167398" x="10487025" y="1211263"/>
          <p14:tracePt t="167405" x="10469563" y="1211263"/>
          <p14:tracePt t="167412" x="10452100" y="1201738"/>
          <p14:tracePt t="167418" x="10434638" y="1201738"/>
          <p14:tracePt t="167425" x="10415588" y="1193800"/>
          <p14:tracePt t="167432" x="10398125" y="1193800"/>
          <p14:tracePt t="167439" x="10380663" y="1184275"/>
          <p14:tracePt t="167445" x="10353675" y="1184275"/>
          <p14:tracePt t="167453" x="10336213" y="1184275"/>
          <p14:tracePt t="167459" x="10318750" y="1174750"/>
          <p14:tracePt t="167466" x="10301288" y="1174750"/>
          <p14:tracePt t="167473" x="10283825" y="1166813"/>
          <p14:tracePt t="167479" x="10266363" y="1166813"/>
          <p14:tracePt t="167487" x="10248900" y="1166813"/>
          <p14:tracePt t="167493" x="10231438" y="1166813"/>
          <p14:tracePt t="167502" x="10212388" y="1166813"/>
          <p14:tracePt t="167507" x="10186988" y="1166813"/>
          <p14:tracePt t="167514" x="10169525" y="1157288"/>
          <p14:tracePt t="167520" x="10150475" y="1157288"/>
          <p14:tracePt t="167527" x="10133013" y="1157288"/>
          <p14:tracePt t="167535" x="10107613" y="1157288"/>
          <p14:tracePt t="167541" x="10088563" y="1157288"/>
          <p14:tracePt t="167548" x="10071100" y="1157288"/>
          <p14:tracePt t="167555" x="10053638" y="1157288"/>
          <p14:tracePt t="167561" x="10036175" y="1157288"/>
          <p14:tracePt t="167569" x="10018713" y="1157288"/>
          <p14:tracePt t="167575" x="10001250" y="1157288"/>
          <p14:tracePt t="167582" x="9983788" y="1157288"/>
          <p14:tracePt t="167589" x="9966325" y="1157288"/>
          <p14:tracePt t="167595" x="9939338" y="1157288"/>
          <p14:tracePt t="167602" x="9912350" y="1166813"/>
          <p14:tracePt t="167609" x="9885363" y="1174750"/>
          <p14:tracePt t="167616" x="9842500" y="1184275"/>
          <p14:tracePt t="167623" x="9815513" y="1193800"/>
          <p14:tracePt t="167629" x="9780588" y="1201738"/>
          <p14:tracePt t="167636" x="9753600" y="1211263"/>
          <p14:tracePt t="167643" x="9726613" y="1228725"/>
          <p14:tracePt t="167651" x="9701213" y="1236663"/>
          <p14:tracePt t="167657" x="9682163" y="1236663"/>
          <p14:tracePt t="167663" x="9664700" y="1246188"/>
          <p14:tracePt t="167670" x="9647238" y="1255713"/>
          <p14:tracePt t="167677" x="9621838" y="1263650"/>
          <p14:tracePt t="167691" x="9602788" y="1273175"/>
          <p14:tracePt t="167697" x="9585325" y="1281113"/>
          <p14:tracePt t="167704" x="9577388" y="1290638"/>
          <p14:tracePt t="167711" x="9550400" y="1290638"/>
          <p14:tracePt t="167718" x="9532938" y="1308100"/>
          <p14:tracePt t="167725" x="9515475" y="1316038"/>
          <p14:tracePt t="167732" x="9498013" y="1335088"/>
          <p14:tracePt t="167738" x="9478963" y="1343025"/>
          <p14:tracePt t="167745" x="9461500" y="1352550"/>
          <p14:tracePt t="167752" x="9444038" y="1360488"/>
          <p14:tracePt t="167759" x="9418638" y="1377950"/>
          <p14:tracePt t="167766" x="9418638" y="1387475"/>
          <p14:tracePt t="167773" x="9399588" y="1397000"/>
          <p14:tracePt t="167779" x="9382125" y="1404938"/>
          <p14:tracePt t="167786" x="9374188" y="1414463"/>
          <p14:tracePt t="167793" x="9364663" y="1414463"/>
          <p14:tracePt t="167801" x="9347200" y="1422400"/>
          <p14:tracePt t="167806" x="9337675" y="1431925"/>
          <p14:tracePt t="167813" x="9329738" y="1439863"/>
          <p14:tracePt t="167820" x="9320213" y="1449388"/>
          <p14:tracePt t="167835" x="9302750" y="1466850"/>
          <p14:tracePt t="167840" x="9294813" y="1476375"/>
          <p14:tracePt t="167847" x="9285288" y="1476375"/>
          <p14:tracePt t="167861" x="9275763" y="1484313"/>
          <p14:tracePt t="167868" x="9267825" y="1493838"/>
          <p14:tracePt t="167874" x="9258300" y="1501775"/>
          <p14:tracePt t="167881" x="9258300" y="1511300"/>
          <p14:tracePt t="167888" x="9250363" y="1511300"/>
          <p14:tracePt t="167895" x="9240838" y="1520825"/>
          <p14:tracePt t="167902" x="9240838" y="1528763"/>
          <p14:tracePt t="167909" x="9232900" y="1528763"/>
          <p14:tracePt t="167916" x="9223375" y="1538288"/>
          <p14:tracePt t="167922" x="9215438" y="1546225"/>
          <p14:tracePt t="167929" x="9205913" y="1555750"/>
          <p14:tracePt t="167943" x="9205913" y="1563688"/>
          <p14:tracePt t="167951" x="9196388" y="1573213"/>
          <p14:tracePt t="167957" x="9188450" y="1573213"/>
          <p14:tracePt t="167963" x="9178925" y="1590675"/>
          <p14:tracePt t="167970" x="9170988" y="1590675"/>
          <p14:tracePt t="167977" x="9161463" y="1600200"/>
          <p14:tracePt t="167985" x="9161463" y="1608138"/>
          <p14:tracePt t="167991" x="9161463" y="1617663"/>
          <p14:tracePt t="167997" x="9161463" y="1625600"/>
          <p14:tracePt t="168004" x="9153525" y="1635125"/>
          <p14:tracePt t="168024" x="9153525" y="1643063"/>
          <p14:tracePt t="168031" x="9144000" y="1652588"/>
          <p14:tracePt t="168038" x="9144000" y="1662113"/>
          <p14:tracePt t="168045" x="9144000" y="1670050"/>
          <p14:tracePt t="168052" x="9134475" y="1679575"/>
          <p14:tracePt t="168058" x="9134475" y="1687513"/>
          <p14:tracePt t="168065" x="9126538" y="1687513"/>
          <p14:tracePt t="168079" x="9117013" y="1697038"/>
          <p14:tracePt t="168086" x="9117013" y="1704975"/>
          <p14:tracePt t="168092" x="9117013" y="1714500"/>
          <p14:tracePt t="168101" x="9109075" y="1724025"/>
          <p14:tracePt t="168113" x="9099550" y="1731963"/>
          <p14:tracePt t="168120" x="9099550" y="1741488"/>
          <p14:tracePt t="168134" x="9099550" y="1749425"/>
          <p14:tracePt t="168140" x="9099550" y="1758950"/>
          <p14:tracePt t="168147" x="9091613" y="1766888"/>
          <p14:tracePt t="168160" x="9082088" y="1776413"/>
          <p14:tracePt t="168167" x="9082088" y="1785938"/>
          <p14:tracePt t="168174" x="9072563" y="1793875"/>
          <p14:tracePt t="168188" x="9072563" y="1803400"/>
          <p14:tracePt t="168195" x="9064625" y="1803400"/>
          <p14:tracePt t="168208" x="9064625" y="1811338"/>
          <p14:tracePt t="168222" x="9055100" y="1820863"/>
          <p14:tracePt t="168243" x="9055100" y="1828800"/>
          <p14:tracePt t="168256" x="9047163" y="1838325"/>
          <p14:tracePt t="168263" x="9047163" y="1847850"/>
          <p14:tracePt t="168284" x="9047163" y="1855788"/>
          <p14:tracePt t="168297" x="9037638" y="1865313"/>
          <p14:tracePt t="168304" x="9037638" y="1873250"/>
          <p14:tracePt t="168318" x="9037638" y="1882775"/>
          <p14:tracePt t="168324" x="9037638" y="1890713"/>
          <p14:tracePt t="168344" x="9037638" y="1900238"/>
          <p14:tracePt t="168372" x="9037638" y="1908175"/>
          <p14:tracePt t="168392" x="9037638" y="1917700"/>
          <p14:tracePt t="168406" x="9037638" y="1927225"/>
          <p14:tracePt t="168426" x="9047163" y="1935163"/>
          <p14:tracePt t="168440" x="9047163" y="1944688"/>
          <p14:tracePt t="168447" x="9055100" y="1944688"/>
          <p14:tracePt t="168453" x="9064625" y="1944688"/>
          <p14:tracePt t="168460" x="9072563" y="1944688"/>
          <p14:tracePt t="168467" x="9082088" y="1944688"/>
          <p14:tracePt t="168474" x="9091613" y="1944688"/>
          <p14:tracePt t="168494" x="9099550" y="1944688"/>
          <p14:tracePt t="168501" x="9109075" y="1944688"/>
          <p14:tracePt t="168508" x="9117013" y="1944688"/>
          <p14:tracePt t="168515" x="9134475" y="1944688"/>
          <p14:tracePt t="168521" x="9144000" y="1944688"/>
          <p14:tracePt t="168529" x="9153525" y="1944688"/>
          <p14:tracePt t="168535" x="9161463" y="1944688"/>
          <p14:tracePt t="168542" x="9178925" y="1944688"/>
          <p14:tracePt t="168551" x="9205913" y="1944688"/>
          <p14:tracePt t="168556" x="9223375" y="1944688"/>
          <p14:tracePt t="168563" x="9258300" y="1944688"/>
          <p14:tracePt t="168569" x="9285288" y="1944688"/>
          <p14:tracePt t="168576" x="9320213" y="1944688"/>
          <p14:tracePt t="168583" x="9347200" y="1944688"/>
          <p14:tracePt t="168590" x="9382125" y="1944688"/>
          <p14:tracePt t="168596" x="9418638" y="1944688"/>
          <p14:tracePt t="168603" x="9436100" y="1952625"/>
          <p14:tracePt t="168610" x="9478963" y="1952625"/>
          <p14:tracePt t="168617" x="9505950" y="1952625"/>
          <p14:tracePt t="168624" x="9532938" y="1962150"/>
          <p14:tracePt t="168631" x="9559925" y="1962150"/>
          <p14:tracePt t="168637" x="9594850" y="1962150"/>
          <p14:tracePt t="168644" x="9612313" y="1962150"/>
          <p14:tracePt t="168651" x="9621838" y="1962150"/>
          <p14:tracePt t="168658" x="9639300" y="1962150"/>
          <p14:tracePt t="168665" x="9656763" y="1970088"/>
          <p14:tracePt t="168671" x="9674225" y="1970088"/>
          <p14:tracePt t="168678" x="9691688" y="1970088"/>
          <p14:tracePt t="168685" x="9701213" y="1970088"/>
          <p14:tracePt t="168692" x="9709150" y="1970088"/>
          <p14:tracePt t="168699" x="9718675" y="1970088"/>
          <p14:tracePt t="168705" x="9736138" y="1970088"/>
          <p14:tracePt t="168719" x="9744075" y="1970088"/>
          <p14:tracePt t="168726" x="9753600" y="1979613"/>
          <p14:tracePt t="168734" x="9771063" y="1979613"/>
          <p14:tracePt t="168739" x="9780588" y="1979613"/>
          <p14:tracePt t="168746" x="9788525" y="1979613"/>
          <p14:tracePt t="168753" x="9805988" y="1979613"/>
          <p14:tracePt t="168768" x="9825038" y="1979613"/>
          <p14:tracePt t="168773" x="9832975" y="1979613"/>
          <p14:tracePt t="168780" x="9850438" y="1989138"/>
          <p14:tracePt t="168787" x="9867900" y="1989138"/>
          <p14:tracePt t="168794" x="9877425" y="1989138"/>
          <p14:tracePt t="168801" x="9894888" y="1997075"/>
          <p14:tracePt t="168807" x="9904413" y="1997075"/>
          <p14:tracePt t="168815" x="9912350" y="1997075"/>
          <p14:tracePt t="168821" x="9929813" y="1997075"/>
          <p14:tracePt t="168828" x="9947275" y="1997075"/>
          <p14:tracePt t="168835" x="9966325" y="2006600"/>
          <p14:tracePt t="168842" x="9983788" y="2006600"/>
          <p14:tracePt t="168850" x="10001250" y="2006600"/>
          <p14:tracePt t="168855" x="10018713" y="2006600"/>
          <p14:tracePt t="168862" x="10036175" y="2014538"/>
          <p14:tracePt t="168869" x="10053638" y="2014538"/>
          <p14:tracePt t="168876" x="10063163" y="2014538"/>
          <p14:tracePt t="168884" x="10080625" y="2014538"/>
          <p14:tracePt t="168889" x="10088563" y="2014538"/>
          <p14:tracePt t="168896" x="10098088" y="2024063"/>
          <p14:tracePt t="168902" x="10115550" y="2024063"/>
          <p14:tracePt t="168910" x="10133013" y="2024063"/>
          <p14:tracePt t="168917" x="10150475" y="2024063"/>
          <p14:tracePt t="168923" x="10160000" y="2032000"/>
          <p14:tracePt t="168930" x="10177463" y="2032000"/>
          <p14:tracePt t="168937" x="10194925" y="2032000"/>
          <p14:tracePt t="168950" x="10204450" y="2041525"/>
          <p14:tracePt t="168957" x="10212388" y="2041525"/>
          <p14:tracePt t="168965" x="10231438" y="2041525"/>
          <p14:tracePt t="168971" x="10239375" y="2041525"/>
          <p14:tracePt t="168978" x="10248900" y="2041525"/>
          <p14:tracePt t="168984" x="10256838" y="2041525"/>
          <p14:tracePt t="168991" x="10266363" y="2041525"/>
          <p14:tracePt t="168999" x="10274300" y="2051050"/>
          <p14:tracePt t="169005" x="10283825" y="2051050"/>
          <p14:tracePt t="169012" x="10301288" y="2051050"/>
          <p14:tracePt t="169019" x="10310813" y="2058988"/>
          <p14:tracePt t="169025" x="10318750" y="2058988"/>
          <p14:tracePt t="169039" x="10336213" y="2068513"/>
          <p14:tracePt t="169046" x="10345738" y="2068513"/>
          <p14:tracePt t="169053" x="10353675" y="2068513"/>
          <p14:tracePt t="169060" x="10372725" y="2068513"/>
          <p14:tracePt t="169067" x="10380663" y="2068513"/>
          <p14:tracePt t="169080" x="10398125" y="2068513"/>
          <p14:tracePt t="169087" x="10415588" y="2068513"/>
          <p14:tracePt t="169093" x="10425113" y="2068513"/>
          <p14:tracePt t="169101" x="10442575" y="2068513"/>
          <p14:tracePt t="169107" x="10460038" y="2068513"/>
          <p14:tracePt t="169114" x="10469563" y="2068513"/>
          <p14:tracePt t="169121" x="10477500" y="2068513"/>
          <p14:tracePt t="169127" x="10494963" y="2068513"/>
          <p14:tracePt t="169135" x="10504488" y="2068513"/>
          <p14:tracePt t="169141" x="10521950" y="2068513"/>
          <p14:tracePt t="169149" x="10539413" y="2068513"/>
          <p14:tracePt t="169155" x="10548938" y="2068513"/>
          <p14:tracePt t="169161" x="10566400" y="2068513"/>
          <p14:tracePt t="169168" x="10583863" y="2068513"/>
          <p14:tracePt t="169175" x="10593388" y="2068513"/>
          <p14:tracePt t="169183" x="10601325" y="2068513"/>
          <p14:tracePt t="169189" x="10618788" y="2068513"/>
          <p14:tracePt t="169196" x="10637838" y="2068513"/>
          <p14:tracePt t="169203" x="10645775" y="2068513"/>
          <p14:tracePt t="169209" x="10663238" y="2068513"/>
          <p14:tracePt t="169217" x="10680700" y="2068513"/>
          <p14:tracePt t="169223" x="10698163" y="2068513"/>
          <p14:tracePt t="169236" x="10717213" y="2068513"/>
          <p14:tracePt t="169243" x="10734675" y="2068513"/>
          <p14:tracePt t="169250" x="10742613" y="2068513"/>
          <p14:tracePt t="169257" x="10760075" y="2068513"/>
          <p14:tracePt t="169264" x="10779125" y="2068513"/>
          <p14:tracePt t="169270" x="10804525" y="2058988"/>
          <p14:tracePt t="169277" x="10814050" y="2058988"/>
          <p14:tracePt t="169284" x="10831513" y="2051050"/>
          <p14:tracePt t="169291" x="10848975" y="2051050"/>
          <p14:tracePt t="169299" x="10866438" y="2041525"/>
          <p14:tracePt t="169304" x="10883900" y="2041525"/>
          <p14:tracePt t="169311" x="10901363" y="2041525"/>
          <p14:tracePt t="169318" x="10910888" y="2041525"/>
          <p14:tracePt t="169325" x="10920413" y="2041525"/>
          <p14:tracePt t="169334" x="10937875" y="2024063"/>
          <p14:tracePt t="169339" x="10945813" y="2024063"/>
          <p14:tracePt t="169345" x="10963275" y="2024063"/>
          <p14:tracePt t="169352" x="10972800" y="2024063"/>
          <p14:tracePt t="169359" x="10990263" y="2024063"/>
          <p14:tracePt t="169367" x="10999788" y="2014538"/>
          <p14:tracePt t="169379" x="11017250" y="2006600"/>
          <p14:tracePt t="169386" x="11025188" y="2006600"/>
          <p14:tracePt t="169393" x="11034713" y="2006600"/>
          <p14:tracePt t="169400" x="11044238" y="1997075"/>
          <p14:tracePt t="169407" x="11061700" y="1989138"/>
          <p14:tracePt t="169414" x="11069638" y="1979613"/>
          <p14:tracePt t="169420" x="11069638" y="1970088"/>
          <p14:tracePt t="169427" x="11079163" y="1970088"/>
          <p14:tracePt t="169434" x="11087100" y="1970088"/>
          <p14:tracePt t="169441" x="11096625" y="1962150"/>
          <p14:tracePt t="169448" x="11104563" y="1952625"/>
          <p14:tracePt t="169454" x="11114088" y="1944688"/>
          <p14:tracePt t="169461" x="11123613" y="1935163"/>
          <p14:tracePt t="169468" x="11123613" y="1927225"/>
          <p14:tracePt t="169475" x="11123613" y="1917700"/>
          <p14:tracePt t="169482" x="11131550" y="1917700"/>
          <p14:tracePt t="169488" x="11141075" y="1917700"/>
          <p14:tracePt t="169495" x="11158538" y="1900238"/>
          <p14:tracePt t="169502" x="11176000" y="1873250"/>
          <p14:tracePt t="169509" x="11210925" y="1855788"/>
          <p14:tracePt t="169516" x="11237913" y="1828800"/>
          <p14:tracePt t="169522" x="11272838" y="1785938"/>
          <p14:tracePt t="169529" x="11299825" y="1749425"/>
          <p14:tracePt t="169536" x="11352213" y="1687513"/>
          <p14:tracePt t="169543" x="11388725" y="1625600"/>
          <p14:tracePt t="169550" x="11423650" y="1581150"/>
          <p14:tracePt t="169556" x="11458575" y="1520825"/>
          <p14:tracePt t="169563" x="11485563" y="1476375"/>
          <p14:tracePt t="169570" x="11493500" y="1431925"/>
          <p14:tracePt t="169577" x="11510963" y="1404938"/>
          <p14:tracePt t="169585" x="11510963" y="1377950"/>
          <p14:tracePt t="169591" x="11520488" y="1343025"/>
          <p14:tracePt t="169598" x="11520488" y="1325563"/>
          <p14:tracePt t="169604" x="11537950" y="1298575"/>
          <p14:tracePt t="169611" x="11537950" y="1281113"/>
          <p14:tracePt t="169618" x="11547475" y="1255713"/>
          <p14:tracePt t="169625" x="11547475" y="1236663"/>
          <p14:tracePt t="169634" x="11547475" y="1211263"/>
          <p14:tracePt t="169638" x="11547475" y="1193800"/>
          <p14:tracePt t="169645" x="11547475" y="1166813"/>
          <p14:tracePt t="169652" x="11547475" y="1139825"/>
          <p14:tracePt t="169659" x="11547475" y="1131888"/>
          <p14:tracePt t="169667" x="11537950" y="1112838"/>
          <p14:tracePt t="169673" x="11530013" y="1087438"/>
          <p14:tracePt t="169686" x="11510963" y="1069975"/>
          <p14:tracePt t="169693" x="11503025" y="1050925"/>
          <p14:tracePt t="169700" x="11493500" y="1042988"/>
          <p14:tracePt t="169707" x="11476038" y="1025525"/>
          <p14:tracePt t="169713" x="11458575" y="1008063"/>
          <p14:tracePt t="169720" x="11441113" y="990600"/>
          <p14:tracePt t="169727" x="11414125" y="963613"/>
          <p14:tracePt t="169735" x="11396663" y="946150"/>
          <p14:tracePt t="169740" x="11369675" y="919163"/>
          <p14:tracePt t="169748" x="11352213" y="901700"/>
          <p14:tracePt t="169755" x="11307763" y="866775"/>
          <p14:tracePt t="169761" x="11247438" y="830263"/>
          <p14:tracePt t="169768" x="11202988" y="795338"/>
          <p14:tracePt t="169775" x="11123613" y="760413"/>
          <p14:tracePt t="169782" x="11044238" y="715963"/>
          <p14:tracePt t="169788" x="10963275" y="688975"/>
          <p14:tracePt t="169795" x="10910888" y="681038"/>
          <p14:tracePt t="169802" x="10866438" y="654050"/>
          <p14:tracePt t="169808" x="10814050" y="654050"/>
          <p14:tracePt t="169816" x="10769600" y="644525"/>
          <p14:tracePt t="169822" x="10725150" y="644525"/>
          <p14:tracePt t="169829" x="10690225" y="644525"/>
          <p14:tracePt t="169836" x="10645775" y="636588"/>
          <p14:tracePt t="169843" x="10610850" y="636588"/>
          <p14:tracePt t="169850" x="10583863" y="636588"/>
          <p14:tracePt t="169856" x="10539413" y="627063"/>
          <p14:tracePt t="169863" x="10504488" y="627063"/>
          <p14:tracePt t="169870" x="10460038" y="627063"/>
          <p14:tracePt t="169876" x="10425113" y="627063"/>
          <p14:tracePt t="169883" x="10380663" y="627063"/>
          <p14:tracePt t="169890" x="10363200" y="627063"/>
          <p14:tracePt t="169898" x="10336213" y="627063"/>
          <p14:tracePt t="169904" x="10310813" y="627063"/>
          <p14:tracePt t="169911" x="10291763" y="627063"/>
          <p14:tracePt t="169918" x="10266363" y="627063"/>
          <p14:tracePt t="169924" x="10239375" y="627063"/>
          <p14:tracePt t="169933" x="10212388" y="627063"/>
          <p14:tracePt t="169938" x="10186988" y="627063"/>
          <p14:tracePt t="169945" x="10169525" y="636588"/>
          <p14:tracePt t="169952" x="10142538" y="636588"/>
          <p14:tracePt t="169958" x="10125075" y="644525"/>
          <p14:tracePt t="169966" x="10098088" y="644525"/>
          <p14:tracePt t="169972" x="10063163" y="654050"/>
          <p14:tracePt t="169979" x="10028238" y="663575"/>
          <p14:tracePt t="170000" x="9912350" y="698500"/>
          <p14:tracePt t="170006" x="9867900" y="715963"/>
          <p14:tracePt t="170013" x="9815513" y="733425"/>
          <p14:tracePt t="170020" x="9771063" y="750888"/>
          <p14:tracePt t="170026" x="9726613" y="777875"/>
          <p14:tracePt t="170034" x="9664700" y="795338"/>
          <p14:tracePt t="170040" x="9602788" y="830263"/>
          <p14:tracePt t="170047" x="9523413" y="884238"/>
          <p14:tracePt t="170054" x="9461500" y="954088"/>
          <p14:tracePt t="170061" x="9382125" y="1008063"/>
          <p14:tracePt t="170067" x="9312275" y="1069975"/>
          <p14:tracePt t="170074" x="9250363" y="1122363"/>
          <p14:tracePt t="170083" x="9196388" y="1184275"/>
          <p14:tracePt t="170088" x="9134475" y="1236663"/>
          <p14:tracePt t="170095" x="9091613" y="1281113"/>
          <p14:tracePt t="170101" x="9037638" y="1335088"/>
          <p14:tracePt t="170108" x="8993188" y="1377950"/>
          <p14:tracePt t="170116" x="8940800" y="1431925"/>
          <p14:tracePt t="170122" x="8913813" y="1458913"/>
          <p14:tracePt t="170129" x="8851900" y="1493838"/>
          <p14:tracePt t="170135" x="8809038" y="1528763"/>
          <p14:tracePt t="170142" x="8772525" y="1563688"/>
          <p14:tracePt t="170149" x="8747125" y="1590675"/>
          <p14:tracePt t="170156" x="8702675" y="1625600"/>
          <p14:tracePt t="170163" x="8666163" y="1662113"/>
          <p14:tracePt t="170169" x="8640763" y="1687513"/>
          <p14:tracePt t="170177" x="8605838" y="1724025"/>
          <p14:tracePt t="170184" x="8578850" y="1749425"/>
          <p14:tracePt t="170190" x="8561388" y="1766888"/>
          <p14:tracePt t="170197" x="8534400" y="1785938"/>
          <p14:tracePt t="170203" x="8524875" y="1803400"/>
          <p14:tracePt t="170210" x="8507413" y="1838325"/>
          <p14:tracePt t="170217" x="8499475" y="1847850"/>
          <p14:tracePt t="170224" x="8482013" y="1865313"/>
          <p14:tracePt t="170238" x="8472488" y="1873250"/>
          <p14:tracePt t="170251" x="8472488" y="1882775"/>
          <p14:tracePt t="170258" x="8472488" y="1890713"/>
          <p14:tracePt t="170266" x="8462963" y="1890713"/>
          <p14:tracePt t="170272" x="8462963" y="1900238"/>
          <p14:tracePt t="170279" x="8455025" y="1908175"/>
          <p14:tracePt t="170299" x="8455025" y="1917700"/>
          <p14:tracePt t="170319" x="8455025" y="1927225"/>
          <p14:tracePt t="170326" x="8455025" y="1935163"/>
          <p14:tracePt t="170333" x="8455025" y="1944688"/>
          <p14:tracePt t="170340" x="8455025" y="1952625"/>
          <p14:tracePt t="170347" x="8455025" y="1962150"/>
          <p14:tracePt t="170367" x="8455025" y="1979613"/>
          <p14:tracePt t="170374" x="8462963" y="1989138"/>
          <p14:tracePt t="170383" x="8472488" y="1997075"/>
          <p14:tracePt t="170387" x="8472488" y="2006600"/>
          <p14:tracePt t="170394" x="8472488" y="2024063"/>
          <p14:tracePt t="170401" x="8482013" y="2032000"/>
          <p14:tracePt t="170408" x="8489950" y="2032000"/>
          <p14:tracePt t="170416" x="8516938" y="2051050"/>
          <p14:tracePt t="170421" x="8534400" y="2076450"/>
          <p14:tracePt t="170428" x="8551863" y="2103438"/>
          <p14:tracePt t="170435" x="8586788" y="2120900"/>
          <p14:tracePt t="170442" x="8605838" y="2147888"/>
          <p14:tracePt t="170449" x="8631238" y="2165350"/>
          <p14:tracePt t="170455" x="8658225" y="2182813"/>
          <p14:tracePt t="170462" x="8685213" y="2192338"/>
          <p14:tracePt t="170469" x="8702675" y="2209800"/>
          <p14:tracePt t="170476" x="8728075" y="2217738"/>
          <p14:tracePt t="170484" x="8764588" y="2227263"/>
          <p14:tracePt t="170490" x="8782050" y="2235200"/>
          <p14:tracePt t="170497" x="8809038" y="2235200"/>
          <p14:tracePt t="170503" x="8834438" y="2244725"/>
          <p14:tracePt t="170510" x="8861425" y="2254250"/>
          <p14:tracePt t="170517" x="8878888" y="2262188"/>
          <p14:tracePt t="170524" x="8913813" y="2262188"/>
          <p14:tracePt t="170532" x="8940800" y="2279650"/>
          <p14:tracePt t="170537" x="8967788" y="2279650"/>
          <p14:tracePt t="170544" x="8993188" y="2289175"/>
          <p14:tracePt t="170551" x="9037638" y="2289175"/>
          <p14:tracePt t="170557" x="9082088" y="2297113"/>
          <p14:tracePt t="170566" x="9117013" y="2297113"/>
          <p14:tracePt t="170571" x="9153525" y="2297113"/>
          <p14:tracePt t="170578" x="9188450" y="2297113"/>
          <p14:tracePt t="170585" x="9223375" y="2297113"/>
          <p14:tracePt t="170592" x="9267825" y="2297113"/>
          <p14:tracePt t="170599" x="9302750" y="2297113"/>
          <p14:tracePt t="170605" x="9329738" y="2297113"/>
          <p14:tracePt t="170612" x="9374188" y="2297113"/>
          <p14:tracePt t="170619" x="9399588" y="2297113"/>
          <p14:tracePt t="170626" x="9426575" y="2297113"/>
          <p14:tracePt t="170633" x="9453563" y="2297113"/>
          <p14:tracePt t="170639" x="9471025" y="2297113"/>
          <p14:tracePt t="170647" x="9505950" y="2297113"/>
          <p14:tracePt t="170653" x="9523413" y="2297113"/>
          <p14:tracePt t="170667" x="9532938" y="2289175"/>
          <p14:tracePt t="170674" x="9550400" y="2289175"/>
          <p14:tracePt t="170682" x="9567863" y="2289175"/>
          <p14:tracePt t="170687" x="9577388" y="2289175"/>
          <p14:tracePt t="170694" x="9594850" y="2289175"/>
          <p14:tracePt t="170701" x="9612313" y="2289175"/>
          <p14:tracePt t="170707" x="9629775" y="2289175"/>
          <p14:tracePt t="170715" x="9656763" y="2289175"/>
          <p14:tracePt t="170721" x="9682163" y="2289175"/>
          <p14:tracePt t="170728" x="9718675" y="2289175"/>
          <p14:tracePt t="170735" x="9763125" y="2289175"/>
          <p14:tracePt t="170742" x="9798050" y="2289175"/>
          <p14:tracePt t="170749" x="9842500" y="2289175"/>
          <p14:tracePt t="170755" x="9877425" y="2289175"/>
          <p14:tracePt t="170762" x="9912350" y="2297113"/>
          <p14:tracePt t="170769" x="9947275" y="2297113"/>
          <p14:tracePt t="170776" x="9974263" y="2297113"/>
          <p14:tracePt t="170782" x="10018713" y="2306638"/>
          <p14:tracePt t="170789" x="10063163" y="2316163"/>
          <p14:tracePt t="170796" x="10088563" y="2316163"/>
          <p14:tracePt t="170803" x="10115550" y="2324100"/>
          <p14:tracePt t="170810" x="10160000" y="2324100"/>
          <p14:tracePt t="170817" x="10186988" y="2341563"/>
          <p14:tracePt t="170823" x="10204450" y="2341563"/>
          <p14:tracePt t="170832" x="10231438" y="2341563"/>
          <p14:tracePt t="170837" x="10248900" y="2341563"/>
          <p14:tracePt t="170843" x="10266363" y="2341563"/>
          <p14:tracePt t="170850" x="10274300" y="2341563"/>
          <p14:tracePt t="170857" x="10283825" y="2341563"/>
          <p14:tracePt t="170866" x="10291763" y="2341563"/>
          <p14:tracePt t="170885" x="10301288" y="2341563"/>
          <p14:tracePt t="170891" x="10318750" y="2333625"/>
          <p14:tracePt t="170899" x="10328275" y="2333625"/>
          <p14:tracePt t="170905" x="10336213" y="2333625"/>
          <p14:tracePt t="170912" x="10345738" y="2324100"/>
          <p14:tracePt t="170919" x="10363200" y="2316163"/>
          <p14:tracePt t="170925" x="10363200" y="2306638"/>
          <p14:tracePt t="170933" x="10372725" y="2297113"/>
          <p14:tracePt t="170939" x="10390188" y="2289175"/>
          <p14:tracePt t="170946" x="10398125" y="2279650"/>
          <p14:tracePt t="170953" x="10407650" y="2271713"/>
          <p14:tracePt t="170959" x="10425113" y="2262188"/>
          <p14:tracePt t="170966" x="10442575" y="2235200"/>
          <p14:tracePt t="170973" x="10460038" y="2217738"/>
          <p14:tracePt t="170982" x="10469563" y="2209800"/>
          <p14:tracePt t="170987" x="10487025" y="2200275"/>
          <p14:tracePt t="170994" x="10504488" y="2173288"/>
          <p14:tracePt t="171000" x="10514013" y="2155825"/>
          <p14:tracePt t="171007" x="10531475" y="2147888"/>
          <p14:tracePt t="171015" x="10539413" y="2138363"/>
          <p14:tracePt t="171021" x="10548938" y="2130425"/>
          <p14:tracePt t="171028" x="10556875" y="2120900"/>
          <p14:tracePt t="171034" x="10575925" y="2093913"/>
          <p14:tracePt t="171041" x="10593388" y="2076450"/>
          <p14:tracePt t="171049" x="10610850" y="2041525"/>
          <p14:tracePt t="171055" x="10618788" y="2014538"/>
          <p14:tracePt t="171062" x="10645775" y="1970088"/>
          <p14:tracePt t="171068" x="10680700" y="1927225"/>
          <p14:tracePt t="171075" x="10717213" y="1882775"/>
          <p14:tracePt t="171082" x="10752138" y="1855788"/>
          <p14:tracePt t="171089" x="10787063" y="1828800"/>
          <p14:tracePt t="171095" x="10814050" y="1793875"/>
          <p14:tracePt t="171102" x="10841038" y="1776413"/>
          <p14:tracePt t="171110" x="10858500" y="1766888"/>
          <p14:tracePt t="171117" x="10875963" y="1749425"/>
          <p14:tracePt t="171130" x="10883900" y="1741488"/>
          <p14:tracePt t="171143" x="10893425" y="1731963"/>
          <p14:tracePt t="171157" x="10893425" y="1724025"/>
          <p14:tracePt t="171165" x="10901363" y="1724025"/>
          <p14:tracePt t="171177" x="10910888" y="1724025"/>
          <p14:tracePt t="171191" x="10920413" y="1724025"/>
          <p14:tracePt t="171225" x="10928350" y="1724025"/>
          <p14:tracePt t="171245" x="10928350" y="1731963"/>
          <p14:tracePt t="171252" x="10928350" y="1741488"/>
          <p14:tracePt t="171266" x="10928350" y="1758950"/>
          <p14:tracePt t="171273" x="10928350" y="1766888"/>
          <p14:tracePt t="171282" x="10928350" y="1776413"/>
          <p14:tracePt t="171287" x="10928350" y="1785938"/>
          <p14:tracePt t="171293" x="10928350" y="1793875"/>
          <p14:tracePt t="171300" x="10928350" y="1803400"/>
          <p14:tracePt t="171307" x="10928350" y="1811338"/>
          <p14:tracePt t="171321" x="10928350" y="1820863"/>
          <p14:tracePt t="171327" x="10928350" y="1828800"/>
          <p14:tracePt t="171348" x="10937875" y="1828800"/>
          <p14:tracePt t="186583" x="10928350" y="1820863"/>
          <p14:tracePt t="186590" x="10928350" y="1811338"/>
          <p14:tracePt t="186597" x="10920413" y="1803400"/>
          <p14:tracePt t="186605" x="10920413" y="1793875"/>
          <p14:tracePt t="186610" x="10920413" y="1785938"/>
          <p14:tracePt t="186617" x="10910888" y="1749425"/>
          <p14:tracePt t="186624" x="10910888" y="1731963"/>
          <p14:tracePt t="186631" x="10901363" y="1704975"/>
          <p14:tracePt t="186639" x="10901363" y="1679575"/>
          <p14:tracePt t="186645" x="10893425" y="1652588"/>
          <p14:tracePt t="186651" x="10883900" y="1617663"/>
          <p14:tracePt t="186658" x="10883900" y="1590675"/>
          <p14:tracePt t="186665" x="10858500" y="1573213"/>
          <p14:tracePt t="186672" x="10848975" y="1546225"/>
          <p14:tracePt t="186679" x="10831513" y="1511300"/>
          <p14:tracePt t="186686" x="10814050" y="1484313"/>
          <p14:tracePt t="186692" x="10779125" y="1449388"/>
          <p14:tracePt t="186699" x="10760075" y="1431925"/>
          <p14:tracePt t="186706" x="10734675" y="1404938"/>
          <p14:tracePt t="186713" x="10698163" y="1370013"/>
          <p14:tracePt t="186719" x="10672763" y="1343025"/>
          <p14:tracePt t="186726" x="10628313" y="1308100"/>
          <p14:tracePt t="186733" x="10593388" y="1281113"/>
          <p14:tracePt t="186740" x="10531475" y="1236663"/>
          <p14:tracePt t="186747" x="10487025" y="1201738"/>
          <p14:tracePt t="186754" x="10442575" y="1174750"/>
          <p14:tracePt t="186760" x="10398125" y="1139825"/>
          <p14:tracePt t="186767" x="10336213" y="1095375"/>
          <p14:tracePt t="186774" x="10291763" y="1077913"/>
          <p14:tracePt t="186781" x="10248900" y="1050925"/>
          <p14:tracePt t="186788" x="10204450" y="1033463"/>
          <p14:tracePt t="186794" x="10186988" y="1025525"/>
          <p14:tracePt t="186801" x="10142538" y="1016000"/>
          <p14:tracePt t="186808" x="10125075" y="1008063"/>
          <p14:tracePt t="186815" x="10098088" y="998538"/>
          <p14:tracePt t="186822" x="10071100" y="998538"/>
          <p14:tracePt t="186828" x="10045700" y="990600"/>
          <p14:tracePt t="186835" x="10018713" y="990600"/>
          <p14:tracePt t="186842" x="10001250" y="981075"/>
          <p14:tracePt t="186849" x="9983788" y="981075"/>
          <p14:tracePt t="186856" x="9966325" y="981075"/>
          <p14:tracePt t="186863" x="9947275" y="971550"/>
          <p14:tracePt t="186870" x="9929813" y="971550"/>
          <p14:tracePt t="186876" x="9921875" y="971550"/>
          <p14:tracePt t="186883" x="9885363" y="963613"/>
          <p14:tracePt t="186890" x="9867900" y="963613"/>
          <p14:tracePt t="186897" x="9832975" y="963613"/>
          <p14:tracePt t="186905" x="9788525" y="963613"/>
          <p14:tracePt t="186910" x="9753600" y="946150"/>
          <p14:tracePt t="186917" x="9701213" y="946150"/>
          <p14:tracePt t="186924" x="9602788" y="946150"/>
          <p14:tracePt t="186931" x="9498013" y="919163"/>
          <p14:tracePt t="186938" x="9374188" y="909638"/>
          <p14:tracePt t="186944" x="9215438" y="874713"/>
          <p14:tracePt t="186951" x="9047163" y="830263"/>
          <p14:tracePt t="186958" x="8905875" y="785813"/>
          <p14:tracePt t="186965" x="8747125" y="742950"/>
          <p14:tracePt t="186971" x="8578850" y="698500"/>
          <p14:tracePt t="186978" x="8437563" y="663575"/>
          <p14:tracePt t="186985" x="8296275" y="619125"/>
          <p14:tracePt t="186992" x="8162925" y="601663"/>
          <p14:tracePt t="186998" x="8056563" y="592138"/>
          <p14:tracePt t="187006" x="7951788" y="592138"/>
          <p14:tracePt t="187012" x="7827963" y="592138"/>
          <p14:tracePt t="187021" x="7739063" y="592138"/>
          <p14:tracePt t="187026" x="7650163" y="592138"/>
          <p14:tracePt t="187032" x="7562850" y="592138"/>
          <p14:tracePt t="187039" x="7508875" y="592138"/>
          <p14:tracePt t="187046" x="7429500" y="592138"/>
          <p14:tracePt t="187055" x="7377113" y="601663"/>
          <p14:tracePt t="187060" x="7315200" y="601663"/>
          <p14:tracePt t="187067" x="7262813" y="627063"/>
          <p14:tracePt t="187073" x="7200900" y="654050"/>
          <p14:tracePt t="187080" x="7138988" y="663575"/>
          <p14:tracePt t="187087" x="7085013" y="688975"/>
          <p14:tracePt t="187094" x="7023100" y="706438"/>
          <p14:tracePt t="187101" x="6980238" y="723900"/>
          <p14:tracePt t="187107" x="6943725" y="733425"/>
          <p14:tracePt t="187114" x="6899275" y="742950"/>
          <p14:tracePt t="187121" x="6881813" y="750888"/>
          <p14:tracePt t="187128" x="6856413" y="760413"/>
          <p14:tracePt t="187135" x="6819900" y="768350"/>
          <p14:tracePt t="187142" x="6794500" y="785813"/>
          <p14:tracePt t="187148" x="6767513" y="795338"/>
          <p14:tracePt t="187156" x="6750050" y="822325"/>
          <p14:tracePt t="187162" x="6715125" y="830263"/>
          <p14:tracePt t="187170" x="6688138" y="847725"/>
          <p14:tracePt t="187176" x="6653213" y="866775"/>
          <p14:tracePt t="187182" x="6616700" y="874713"/>
          <p14:tracePt t="187189" x="6591300" y="901700"/>
          <p14:tracePt t="187196" x="6554788" y="909638"/>
          <p14:tracePt t="187204" x="6529388" y="919163"/>
          <p14:tracePt t="187210" x="6511925" y="936625"/>
          <p14:tracePt t="187216" x="6492875" y="946150"/>
          <p14:tracePt t="187223" x="6475413" y="954088"/>
          <p14:tracePt t="187230" x="6457950" y="963613"/>
          <p14:tracePt t="187238" x="6450013" y="981075"/>
          <p14:tracePt t="187244" x="6430963" y="990600"/>
          <p14:tracePt t="187250" x="6405563" y="1008063"/>
          <p14:tracePt t="187257" x="6388100" y="1025525"/>
          <p14:tracePt t="187264" x="6361113" y="1069975"/>
          <p14:tracePt t="187271" x="6334125" y="1112838"/>
          <p14:tracePt t="187278" x="6289675" y="1166813"/>
          <p14:tracePt t="187285" x="6254750" y="1228725"/>
          <p14:tracePt t="187291" x="6202363" y="1290638"/>
          <p14:tracePt t="187298" x="6157913" y="1370013"/>
          <p14:tracePt t="187306" x="6113463" y="1431925"/>
          <p14:tracePt t="187312" x="6069013" y="1493838"/>
          <p14:tracePt t="187320" x="6034088" y="1538288"/>
          <p14:tracePt t="187325" x="6016625" y="1563688"/>
          <p14:tracePt t="187332" x="5999163" y="1600200"/>
          <p14:tracePt t="187339" x="5981700" y="1625600"/>
          <p14:tracePt t="187346" x="5972175" y="1652588"/>
          <p14:tracePt t="187354" x="5964238" y="1679575"/>
          <p14:tracePt t="187359" x="5945188" y="1704975"/>
          <p14:tracePt t="187366" x="5937250" y="1724025"/>
          <p14:tracePt t="187373" x="5927725" y="1749425"/>
          <p14:tracePt t="187380" x="5919788" y="1766888"/>
          <p14:tracePt t="187388" x="5919788" y="1793875"/>
          <p14:tracePt t="187393" x="5919788" y="1811338"/>
          <p14:tracePt t="187401" x="5910263" y="1855788"/>
          <p14:tracePt t="187407" x="5910263" y="1882775"/>
          <p14:tracePt t="187414" x="5902325" y="1935163"/>
          <p14:tracePt t="187421" x="5892800" y="1997075"/>
          <p14:tracePt t="187427" x="5892800" y="2032000"/>
          <p14:tracePt t="187434" x="5883275" y="2076450"/>
          <p14:tracePt t="187441" x="5883275" y="2112963"/>
          <p14:tracePt t="187448" x="5883275" y="2147888"/>
          <p14:tracePt t="187455" x="5883275" y="2173288"/>
          <p14:tracePt t="187461" x="5883275" y="2200275"/>
          <p14:tracePt t="187469" x="5883275" y="2227263"/>
          <p14:tracePt t="187475" x="5883275" y="2244725"/>
          <p14:tracePt t="187489" x="5883275" y="2289175"/>
          <p14:tracePt t="187496" x="5892800" y="2324100"/>
          <p14:tracePt t="187504" x="5892800" y="2341563"/>
          <p14:tracePt t="187509" x="5902325" y="2359025"/>
          <p14:tracePt t="187516" x="5902325" y="2378075"/>
          <p14:tracePt t="187523" x="5910263" y="2403475"/>
          <p14:tracePt t="187530" x="5919788" y="2420938"/>
          <p14:tracePt t="187537" x="5919788" y="2430463"/>
          <p14:tracePt t="187543" x="5927725" y="2438400"/>
          <p14:tracePt t="187564" x="5937250" y="2447925"/>
          <p14:tracePt t="187585" x="5937250" y="2457450"/>
          <p14:tracePt t="187591" x="5945188" y="2465388"/>
          <p14:tracePt t="187597" x="5945188" y="2474913"/>
          <p14:tracePt t="187604" x="5954713" y="2474913"/>
          <p14:tracePt t="187612" x="5964238" y="2492375"/>
          <p14:tracePt t="187619" x="5972175" y="2500313"/>
          <p14:tracePt t="187625" x="5981700" y="2500313"/>
          <p14:tracePt t="187632" x="5999163" y="2519363"/>
          <p14:tracePt t="187639" x="6016625" y="2536825"/>
          <p14:tracePt t="187645" x="6034088" y="2571750"/>
          <p14:tracePt t="187653" x="6051550" y="2589213"/>
          <p14:tracePt t="187659" x="6069013" y="2598738"/>
          <p14:tracePt t="187666" x="6086475" y="2616200"/>
          <p14:tracePt t="187673" x="6096000" y="2633663"/>
          <p14:tracePt t="187680" x="6113463" y="2643188"/>
          <p14:tracePt t="187687" x="6140450" y="2660650"/>
          <p14:tracePt t="187693" x="6157913" y="2668588"/>
          <p14:tracePt t="187700" x="6167438" y="2686050"/>
          <p14:tracePt t="187707" x="6184900" y="2695575"/>
          <p14:tracePt t="187713" x="6202363" y="2705100"/>
          <p14:tracePt t="187721" x="6210300" y="2730500"/>
          <p14:tracePt t="187727" x="6227763" y="2740025"/>
          <p14:tracePt t="187734" x="6237288" y="2740025"/>
          <p14:tracePt t="187740" x="6254750" y="2747963"/>
          <p14:tracePt t="187747" x="6272213" y="2765425"/>
          <p14:tracePt t="187755" x="6281738" y="2774950"/>
          <p14:tracePt t="187761" x="6289675" y="2792413"/>
          <p14:tracePt t="187768" x="6316663" y="2801938"/>
          <p14:tracePt t="187775" x="6326188" y="2819400"/>
          <p14:tracePt t="187781" x="6343650" y="2827338"/>
          <p14:tracePt t="187789" x="6361113" y="2836863"/>
          <p14:tracePt t="187795" x="6370638" y="2846388"/>
          <p14:tracePt t="187804" x="6378575" y="2863850"/>
          <p14:tracePt t="187809" x="6405563" y="2881313"/>
          <p14:tracePt t="187816" x="6423025" y="2889250"/>
          <p14:tracePt t="187822" x="6430963" y="2908300"/>
          <p14:tracePt t="187829" x="6450013" y="2916238"/>
          <p14:tracePt t="187837" x="6467475" y="2943225"/>
          <p14:tracePt t="187843" x="6492875" y="2960688"/>
          <p14:tracePt t="187850" x="6511925" y="2978150"/>
          <p14:tracePt t="187856" x="6546850" y="2995613"/>
          <p14:tracePt t="187863" x="6564313" y="3005138"/>
          <p14:tracePt t="187870" x="6591300" y="3022600"/>
          <p14:tracePt t="187877" x="6608763" y="3049588"/>
          <p14:tracePt t="187883" x="6643688" y="3057525"/>
          <p14:tracePt t="187891" x="6670675" y="3074988"/>
          <p14:tracePt t="187897" x="6696075" y="3092450"/>
          <p14:tracePt t="187904" x="6732588" y="3101975"/>
          <p14:tracePt t="187911" x="6757988" y="3119438"/>
          <p14:tracePt t="187918" x="6802438" y="3136900"/>
          <p14:tracePt t="187924" x="6829425" y="3154363"/>
          <p14:tracePt t="187931" x="6873875" y="3173413"/>
          <p14:tracePt t="187939" x="6918325" y="3198813"/>
          <p14:tracePt t="187945" x="6953250" y="3208338"/>
          <p14:tracePt t="187953" x="6997700" y="3216275"/>
          <p14:tracePt t="187958" x="7040563" y="3225800"/>
          <p14:tracePt t="187966" x="7077075" y="3235325"/>
          <p14:tracePt t="187972" x="7121525" y="3252788"/>
          <p14:tracePt t="187979" x="7173913" y="3260725"/>
          <p14:tracePt t="187987" x="7226300" y="3260725"/>
          <p14:tracePt t="187993" x="7270750" y="3270250"/>
          <p14:tracePt t="188000" x="7350125" y="3278188"/>
          <p14:tracePt t="188006" x="7421563" y="3295650"/>
          <p14:tracePt t="188013" x="7491413" y="3295650"/>
          <p14:tracePt t="188021" x="7580313" y="3305175"/>
          <p14:tracePt t="188027" x="7659688" y="3305175"/>
          <p14:tracePt t="188033" x="7731125" y="3305175"/>
          <p14:tracePt t="188040" x="7800975" y="3287713"/>
          <p14:tracePt t="188047" x="7897813" y="3278188"/>
          <p14:tracePt t="188053" x="7969250" y="3270250"/>
          <p14:tracePt t="188061" x="8048625" y="3252788"/>
          <p14:tracePt t="188068" x="8118475" y="3225800"/>
          <p14:tracePt t="188074" x="8199438" y="3216275"/>
          <p14:tracePt t="188081" x="8286750" y="3190875"/>
          <p14:tracePt t="188089" x="8366125" y="3146425"/>
          <p14:tracePt t="188095" x="8482013" y="3111500"/>
          <p14:tracePt t="188102" x="8569325" y="3067050"/>
          <p14:tracePt t="188108" x="8666163" y="3013075"/>
          <p14:tracePt t="188115" x="8747125" y="2978150"/>
          <p14:tracePt t="188122" x="8809038" y="2925763"/>
          <p14:tracePt t="188129" x="8888413" y="2881313"/>
          <p14:tracePt t="188138" x="8950325" y="2846388"/>
          <p14:tracePt t="188142" x="9029700" y="2809875"/>
          <p14:tracePt t="188149" x="9072563" y="2774950"/>
          <p14:tracePt t="188156" x="9134475" y="2740025"/>
          <p14:tracePt t="188163" x="9161463" y="2713038"/>
          <p14:tracePt t="188169" x="9223375" y="2678113"/>
          <p14:tracePt t="188177" x="9267825" y="2660650"/>
          <p14:tracePt t="188183" x="9329738" y="2624138"/>
          <p14:tracePt t="188190" x="9391650" y="2589213"/>
          <p14:tracePt t="188197" x="9436100" y="2554288"/>
          <p14:tracePt t="188203" x="9515475" y="2500313"/>
          <p14:tracePt t="188210" x="9594850" y="2447925"/>
          <p14:tracePt t="188217" x="9674225" y="2403475"/>
          <p14:tracePt t="188224" x="9753600" y="2341563"/>
          <p14:tracePt t="188231" x="9815513" y="2289175"/>
          <p14:tracePt t="188238" x="9904413" y="2217738"/>
          <p14:tracePt t="188244" x="9947275" y="2173288"/>
          <p14:tracePt t="188251" x="9991725" y="2138363"/>
          <p14:tracePt t="188258" x="10036175" y="2103438"/>
          <p14:tracePt t="188265" x="10063163" y="2085975"/>
          <p14:tracePt t="188272" x="10071100" y="2068513"/>
          <p14:tracePt t="188278" x="10088563" y="2058988"/>
          <p14:tracePt t="188288" x="10098088" y="2051050"/>
          <p14:tracePt t="188292" x="10107613" y="2041525"/>
          <p14:tracePt t="188299" x="10115550" y="2032000"/>
          <p14:tracePt t="188306" x="10133013" y="2024063"/>
          <p14:tracePt t="188312" x="10150475" y="2006600"/>
          <p14:tracePt t="188320" x="10186988" y="1997075"/>
          <p14:tracePt t="188326" x="10212388" y="1979613"/>
          <p14:tracePt t="188333" x="10239375" y="1952625"/>
          <p14:tracePt t="188340" x="10274300" y="1935163"/>
          <p14:tracePt t="188346" x="10328275" y="1917700"/>
          <p14:tracePt t="188353" x="10372725" y="1882775"/>
          <p14:tracePt t="188360" x="10452100" y="1828800"/>
          <p14:tracePt t="188367" x="10548938" y="1766888"/>
          <p14:tracePt t="188374" x="10628313" y="1731963"/>
          <p14:tracePt t="188381" x="10707688" y="1697038"/>
          <p14:tracePt t="188388" x="10787063" y="1643063"/>
          <p14:tracePt t="188394" x="10866438" y="1590675"/>
          <p14:tracePt t="188402" x="10945813" y="1546225"/>
          <p14:tracePt t="188408" x="11025188" y="1511300"/>
          <p14:tracePt t="188415" x="11087100" y="1476375"/>
          <p14:tracePt t="188422" x="11158538" y="1431925"/>
          <p14:tracePt t="188428" x="11228388" y="1377950"/>
          <p14:tracePt t="188436" x="11272838" y="1360488"/>
          <p14:tracePt t="188442" x="11326813" y="1335088"/>
          <p14:tracePt t="188449" x="11361738" y="1316038"/>
          <p14:tracePt t="188456" x="11388725" y="1281113"/>
          <p14:tracePt t="188462" x="11414125" y="1273175"/>
          <p14:tracePt t="188470" x="11450638" y="1255713"/>
          <p14:tracePt t="188476" x="11468100" y="1236663"/>
          <p14:tracePt t="188487" x="11485563" y="1228725"/>
          <p14:tracePt t="188489" x="11503025" y="1219200"/>
          <p14:tracePt t="188496" x="11520488" y="1211263"/>
          <p14:tracePt t="188503" x="11530013" y="1201738"/>
          <p14:tracePt t="188518" x="11537950" y="1193800"/>
          <p14:tracePt t="188523" x="11547475" y="1184275"/>
          <p14:tracePt t="188537" x="11547475" y="1174750"/>
          <p14:tracePt t="188544" x="11555413" y="1174750"/>
          <p14:tracePt t="188552" x="11555413" y="1166813"/>
          <p14:tracePt t="188564" x="11555413" y="1157288"/>
          <p14:tracePt t="188571" x="11564938" y="1157288"/>
          <p14:tracePt t="188578" x="11564938" y="1149350"/>
          <p14:tracePt t="188592" x="11572875" y="1139825"/>
          <p14:tracePt t="188605" x="11582400" y="1139825"/>
          <p14:tracePt t="188612" x="11582400" y="1131888"/>
          <p14:tracePt t="188639" x="11582400" y="1122363"/>
          <p14:tracePt t="188646" x="11572875" y="1122363"/>
          <p14:tracePt t="188653" x="11564938" y="1104900"/>
          <p14:tracePt t="188660" x="11547475" y="1104900"/>
          <p14:tracePt t="188667" x="11530013" y="1095375"/>
          <p14:tracePt t="188673" x="11503025" y="1077913"/>
          <p14:tracePt t="188680" x="11458575" y="1077913"/>
          <p14:tracePt t="188688" x="11423650" y="1060450"/>
          <p14:tracePt t="188694" x="11379200" y="1050925"/>
          <p14:tracePt t="188701" x="11326813" y="1042988"/>
          <p14:tracePt t="188707" x="11272838" y="1042988"/>
          <p14:tracePt t="188714" x="11228388" y="1042988"/>
          <p14:tracePt t="188721" x="11176000" y="1042988"/>
          <p14:tracePt t="188728" x="11141075" y="1042988"/>
          <p14:tracePt t="188736" x="11096625" y="1042988"/>
          <p14:tracePt t="188742" x="11061700" y="1042988"/>
          <p14:tracePt t="188748" x="11017250" y="1042988"/>
          <p14:tracePt t="188755" x="10982325" y="1042988"/>
          <p14:tracePt t="188762" x="10937875" y="1042988"/>
          <p14:tracePt t="188770" x="10893425" y="1050925"/>
          <p14:tracePt t="188776" x="10866438" y="1060450"/>
          <p14:tracePt t="188782" x="10831513" y="1060450"/>
          <p14:tracePt t="188789" x="10787063" y="1069975"/>
          <p14:tracePt t="188796" x="10734675" y="1087438"/>
          <p14:tracePt t="188802" x="10690225" y="1095375"/>
          <p14:tracePt t="188810" x="10618788" y="1104900"/>
          <p14:tracePt t="188816" x="10504488" y="1149350"/>
          <p14:tracePt t="188823" x="10407650" y="1193800"/>
          <p14:tracePt t="188830" x="10310813" y="1228725"/>
          <p14:tracePt t="188838" x="10186988" y="1290638"/>
          <p14:tracePt t="188844" x="10036175" y="1335088"/>
          <p14:tracePt t="188851" x="9929813" y="1360488"/>
          <p14:tracePt t="188857" x="9815513" y="1397000"/>
          <p14:tracePt t="188864" x="9726613" y="1439863"/>
          <p14:tracePt t="188871" x="9629775" y="1466850"/>
          <p14:tracePt t="188878" x="9577388" y="1476375"/>
          <p14:tracePt t="188886" x="9498013" y="1501775"/>
          <p14:tracePt t="188891" x="9436100" y="1520825"/>
          <p14:tracePt t="188898" x="9399588" y="1538288"/>
          <p14:tracePt t="188905" x="9356725" y="1546225"/>
          <p14:tracePt t="188911" x="9312275" y="1573213"/>
          <p14:tracePt t="188920" x="9267825" y="1573213"/>
          <p14:tracePt t="188925" x="9232900" y="1581150"/>
          <p14:tracePt t="188932" x="9188450" y="1590675"/>
          <p14:tracePt t="188939" x="9153525" y="1600200"/>
          <p14:tracePt t="188946" x="9109075" y="1608138"/>
          <p14:tracePt t="188953" x="9047163" y="1625600"/>
          <p14:tracePt t="188959" x="9012238" y="1625600"/>
          <p14:tracePt t="188966" x="8958263" y="1635125"/>
          <p14:tracePt t="188973" x="8905875" y="1635125"/>
          <p14:tracePt t="188980" x="8861425" y="1643063"/>
          <p14:tracePt t="188987" x="8826500" y="1643063"/>
          <p14:tracePt t="188993" x="8782050" y="1652588"/>
          <p14:tracePt t="189001" x="8755063" y="1652588"/>
          <p14:tracePt t="189007" x="8728075" y="1652588"/>
          <p14:tracePt t="189014" x="8693150" y="1652588"/>
          <p14:tracePt t="189021" x="8666163" y="1652588"/>
          <p14:tracePt t="189027" x="8640763" y="1652588"/>
          <p14:tracePt t="189035" x="8613775" y="1652588"/>
          <p14:tracePt t="189041" x="8596313" y="1652588"/>
          <p14:tracePt t="189048" x="8569325" y="1652588"/>
          <p14:tracePt t="189055" x="8534400" y="1652588"/>
          <p14:tracePt t="189061" x="8507413" y="1652588"/>
          <p14:tracePt t="189070" x="8472488" y="1652588"/>
          <p14:tracePt t="189075" x="8428038" y="1643063"/>
          <p14:tracePt t="189082" x="8383588" y="1635125"/>
          <p14:tracePt t="189089" x="8348663" y="1625600"/>
          <p14:tracePt t="189095" x="8304213" y="1608138"/>
          <p14:tracePt t="189102" x="8278813" y="1608138"/>
          <p14:tracePt t="189109" x="8251825" y="1608138"/>
          <p14:tracePt t="189116" x="8216900" y="1608138"/>
          <p14:tracePt t="189123" x="8189913" y="1608138"/>
          <p14:tracePt t="189129" x="8162925" y="1608138"/>
          <p14:tracePt t="189136" x="8137525" y="1600200"/>
          <p14:tracePt t="189143" x="8093075" y="1600200"/>
          <p14:tracePt t="189151" x="8056563" y="1600200"/>
          <p14:tracePt t="189157" x="8004175" y="1590675"/>
          <p14:tracePt t="189164" x="7907338" y="1581150"/>
          <p14:tracePt t="189171" x="7835900" y="1581150"/>
          <p14:tracePt t="189177" x="7766050" y="1563688"/>
          <p14:tracePt t="189185" x="7694613" y="1563688"/>
          <p14:tracePt t="189191" x="7632700" y="1563688"/>
          <p14:tracePt t="189197" x="7597775" y="1563688"/>
          <p14:tracePt t="189204" x="7545388" y="1563688"/>
          <p14:tracePt t="189211" x="7491413" y="1563688"/>
          <p14:tracePt t="189219" x="7446963" y="1563688"/>
          <p14:tracePt t="189225" x="7377113" y="1581150"/>
          <p14:tracePt t="189231" x="7297738" y="1590675"/>
          <p14:tracePt t="189238" x="7226300" y="1617663"/>
          <p14:tracePt t="189245" x="7129463" y="1643063"/>
          <p14:tracePt t="189253" x="7040563" y="1670050"/>
          <p14:tracePt t="189259" x="6926263" y="1697038"/>
          <p14:tracePt t="189266" x="6794500" y="1758950"/>
          <p14:tracePt t="189272" x="6653213" y="1811338"/>
          <p14:tracePt t="189279" x="6484938" y="1908175"/>
          <p14:tracePt t="189286" x="6334125" y="1997075"/>
          <p14:tracePt t="189293" x="6157913" y="2120900"/>
          <p14:tracePt t="189300" x="6024563" y="2209800"/>
          <p14:tracePt t="189306" x="5927725" y="2306638"/>
          <p14:tracePt t="189313" x="5830888" y="2395538"/>
          <p14:tracePt t="189321" x="5734050" y="2482850"/>
          <p14:tracePt t="189327" x="5654675" y="2544763"/>
          <p14:tracePt t="189335" x="5548313" y="2616200"/>
          <p14:tracePt t="189340" x="5468938" y="2695575"/>
          <p14:tracePt t="189347" x="5389563" y="2747963"/>
          <p14:tracePt t="189354" x="5327650" y="2819400"/>
          <p14:tracePt t="189361" x="5273675" y="2863850"/>
          <p14:tracePt t="189369" x="5230813" y="2898775"/>
          <p14:tracePt t="189374" x="5168900" y="2951163"/>
          <p14:tracePt t="189381" x="5132388" y="2978150"/>
          <p14:tracePt t="189388" x="5106988" y="3005138"/>
          <p14:tracePt t="189395" x="5080000" y="3022600"/>
          <p14:tracePt t="189403" x="5062538" y="3040063"/>
          <p14:tracePt t="189409" x="5045075" y="3049588"/>
          <p14:tracePt t="189415" x="5035550" y="3057525"/>
          <p14:tracePt t="189429" x="5027613" y="3057525"/>
          <p14:tracePt t="189443" x="5018088" y="3067050"/>
          <p14:tracePt t="189463" x="5008563" y="3067050"/>
          <p14:tracePt t="189518" x="5008563" y="3074988"/>
          <p14:tracePt t="189594" x="5008563" y="3084513"/>
          <p14:tracePt t="189620" x="5018088" y="3084513"/>
          <p14:tracePt t="189633" x="5027613" y="3092450"/>
          <p14:tracePt t="189654" x="5035550" y="3101975"/>
          <p14:tracePt t="189668" x="5035550" y="3111500"/>
          <p14:tracePt t="189681" x="5045075" y="3111500"/>
          <p14:tracePt t="189688" x="5053013" y="3119438"/>
          <p14:tracePt t="189694" x="5062538" y="3128963"/>
          <p14:tracePt t="189701" x="5070475" y="3128963"/>
          <p14:tracePt t="189708" x="5097463" y="3146425"/>
          <p14:tracePt t="189715" x="5124450" y="3181350"/>
          <p14:tracePt t="189722" x="5141913" y="3198813"/>
          <p14:tracePt t="189728" x="5176838" y="3216275"/>
          <p14:tracePt t="189736" x="5203825" y="3235325"/>
          <p14:tracePt t="189742" x="5248275" y="3270250"/>
          <p14:tracePt t="189749" x="5292725" y="3295650"/>
          <p14:tracePt t="189756" x="5318125" y="3322638"/>
          <p14:tracePt t="189763" x="5354638" y="3340100"/>
          <p14:tracePt t="189769" x="5397500" y="3367088"/>
          <p14:tracePt t="189776" x="5441950" y="3384550"/>
          <p14:tracePt t="189784" x="5476875" y="3411538"/>
          <p14:tracePt t="189790" x="5521325" y="3419475"/>
          <p14:tracePt t="189796" x="5565775" y="3438525"/>
          <p14:tracePt t="189803" x="5592763" y="3446463"/>
          <p14:tracePt t="189810" x="5637213" y="3463925"/>
          <p14:tracePt t="189819" x="5680075" y="3473450"/>
          <p14:tracePt t="189824" x="5716588" y="3473450"/>
          <p14:tracePt t="189831" x="5761038" y="3473450"/>
          <p14:tracePt t="189837" x="5786438" y="3481388"/>
          <p14:tracePt t="189844" x="5821363" y="3481388"/>
          <p14:tracePt t="189852" x="5857875" y="3481388"/>
          <p14:tracePt t="189858" x="5883275" y="3481388"/>
          <p14:tracePt t="189865" x="5910263" y="3481388"/>
          <p14:tracePt t="189871" x="5937250" y="3481388"/>
          <p14:tracePt t="189878" x="5964238" y="3481388"/>
          <p14:tracePt t="189885" x="5981700" y="3481388"/>
          <p14:tracePt t="189892" x="5999163" y="3481388"/>
          <p14:tracePt t="189899" x="6016625" y="3481388"/>
          <p14:tracePt t="189905" x="6043613" y="3481388"/>
          <p14:tracePt t="189912" x="6061075" y="3481388"/>
          <p14:tracePt t="189919" x="6096000" y="3481388"/>
          <p14:tracePt t="189926" x="6122988" y="3481388"/>
          <p14:tracePt t="189933" x="6148388" y="3481388"/>
          <p14:tracePt t="189939" x="6167438" y="3473450"/>
          <p14:tracePt t="189946" x="6192838" y="3473450"/>
          <p14:tracePt t="189953" x="6210300" y="3463925"/>
          <p14:tracePt t="189960" x="6219825" y="3463925"/>
          <p14:tracePt t="189968" x="6227763" y="3463925"/>
          <p14:tracePt t="189974" x="6237288" y="3463925"/>
          <p14:tracePt t="189980" x="6246813" y="3463925"/>
          <p14:tracePt t="190001" x="6254750" y="3463925"/>
          <p14:tracePt t="190028" x="6264275" y="3463925"/>
          <p14:tracePt t="190042" x="6272213" y="3463925"/>
          <p14:tracePt t="190048" x="6281738" y="3463925"/>
          <p14:tracePt t="190055" x="6299200" y="3463925"/>
          <p14:tracePt t="190062" x="6326188" y="3463925"/>
          <p14:tracePt t="190069" x="6361113" y="3463925"/>
          <p14:tracePt t="190076" x="6405563" y="3463925"/>
          <p14:tracePt t="190083" x="6457950" y="3446463"/>
          <p14:tracePt t="190089" x="6511925" y="3446463"/>
          <p14:tracePt t="190096" x="6554788" y="3446463"/>
          <p14:tracePt t="190103" x="6591300" y="3438525"/>
          <p14:tracePt t="190110" x="6653213" y="3438525"/>
          <p14:tracePt t="190119" x="6688138" y="3429000"/>
          <p14:tracePt t="190124" x="6750050" y="3419475"/>
          <p14:tracePt t="190130" x="6819900" y="3419475"/>
          <p14:tracePt t="190137" x="6908800" y="3402013"/>
          <p14:tracePt t="190144" x="7005638" y="3394075"/>
          <p14:tracePt t="190153" x="7077075" y="3394075"/>
          <p14:tracePt t="190157" x="7164388" y="3376613"/>
          <p14:tracePt t="190164" x="7235825" y="3376613"/>
          <p14:tracePt t="190171" x="7315200" y="3367088"/>
          <p14:tracePt t="190178" x="7386638" y="3357563"/>
          <p14:tracePt t="190186" x="7439025" y="3357563"/>
          <p14:tracePt t="190191" x="7500938" y="3332163"/>
          <p14:tracePt t="190198" x="7553325" y="3322638"/>
          <p14:tracePt t="190205" x="7615238" y="3305175"/>
          <p14:tracePt t="190212" x="7694613" y="3278188"/>
          <p14:tracePt t="190219" x="7766050" y="3270250"/>
          <p14:tracePt t="190226" x="7845425" y="3243263"/>
          <p14:tracePt t="190234" x="7951788" y="3216275"/>
          <p14:tracePt t="190239" x="8048625" y="3190875"/>
          <p14:tracePt t="190246" x="8154988" y="3163888"/>
          <p14:tracePt t="190253" x="8269288" y="3119438"/>
          <p14:tracePt t="190260" x="8375650" y="3092450"/>
          <p14:tracePt t="190267" x="8472488" y="3057525"/>
          <p14:tracePt t="190273" x="8543925" y="3030538"/>
          <p14:tracePt t="190280" x="8623300" y="3005138"/>
          <p14:tracePt t="190287" x="8720138" y="2960688"/>
          <p14:tracePt t="190293" x="8789988" y="2933700"/>
          <p14:tracePt t="190302" x="8869363" y="2898775"/>
          <p14:tracePt t="190307" x="8950325" y="2854325"/>
          <p14:tracePt t="190314" x="9047163" y="2827338"/>
          <p14:tracePt t="190321" x="9126538" y="2792413"/>
          <p14:tracePt t="190327" x="9196388" y="2765425"/>
          <p14:tracePt t="190335" x="9294813" y="2740025"/>
          <p14:tracePt t="190341" x="9399588" y="2713038"/>
          <p14:tracePt t="190348" x="9498013" y="2668588"/>
          <p14:tracePt t="190355" x="9585325" y="2643188"/>
          <p14:tracePt t="190362" x="9701213" y="2606675"/>
          <p14:tracePt t="190369" x="9780588" y="2562225"/>
          <p14:tracePt t="190375" x="9842500" y="2527300"/>
          <p14:tracePt t="190383" x="9885363" y="2509838"/>
          <p14:tracePt t="190389" x="9912350" y="2482850"/>
          <p14:tracePt t="190396" x="9947275" y="2457450"/>
          <p14:tracePt t="190403" x="9966325" y="2438400"/>
          <p14:tracePt t="190409" x="9983788" y="2403475"/>
          <p14:tracePt t="190417" x="10009188" y="2378075"/>
          <p14:tracePt t="190423" x="10036175" y="2351088"/>
          <p14:tracePt t="190430" x="10063163" y="2316163"/>
          <p14:tracePt t="190436" x="10088563" y="2297113"/>
          <p14:tracePt t="190443" x="10115550" y="2262188"/>
          <p14:tracePt t="190451" x="10142538" y="2235200"/>
          <p14:tracePt t="190457" x="10160000" y="2209800"/>
          <p14:tracePt t="190464" x="10186988" y="2192338"/>
          <p14:tracePt t="190470" x="10204450" y="2155825"/>
          <p14:tracePt t="190477" x="10221913" y="2138363"/>
          <p14:tracePt t="190485" x="10239375" y="2120900"/>
          <p14:tracePt t="190491" x="10256838" y="2103438"/>
          <p14:tracePt t="190502" x="10291763" y="2068513"/>
          <p14:tracePt t="190504" x="10310813" y="2051050"/>
          <p14:tracePt t="190511" x="10328275" y="2024063"/>
          <p14:tracePt t="190518" x="10345738" y="2006600"/>
          <p14:tracePt t="190525" x="10363200" y="1989138"/>
          <p14:tracePt t="190533" x="10380663" y="1962150"/>
          <p14:tracePt t="190538" x="10407650" y="1944688"/>
          <p14:tracePt t="190545" x="10425113" y="1927225"/>
          <p14:tracePt t="190553" x="10434638" y="1908175"/>
          <p14:tracePt t="190559" x="10452100" y="1900238"/>
          <p14:tracePt t="190567" x="10469563" y="1882775"/>
          <p14:tracePt t="190572" x="10477500" y="1865313"/>
          <p14:tracePt t="190580" x="10494963" y="1855788"/>
          <p14:tracePt t="190586" x="10514013" y="1838325"/>
          <p14:tracePt t="190593" x="10531475" y="1820863"/>
          <p14:tracePt t="190601" x="10548938" y="1811338"/>
          <p14:tracePt t="190607" x="10566400" y="1785938"/>
          <p14:tracePt t="190614" x="10593388" y="1766888"/>
          <p14:tracePt t="190620" x="10610850" y="1758950"/>
          <p14:tracePt t="190627" x="10628313" y="1741488"/>
          <p14:tracePt t="190635" x="10645775" y="1724025"/>
          <p14:tracePt t="190640" x="10663238" y="1704975"/>
          <p14:tracePt t="190647" x="10680700" y="1704975"/>
          <p14:tracePt t="190654" x="10690225" y="1687513"/>
          <p14:tracePt t="190661" x="10698163" y="1679575"/>
          <p14:tracePt t="190669" x="10707688" y="1662113"/>
          <p14:tracePt t="190683" x="10717213" y="1652588"/>
          <p14:tracePt t="190688" x="10717213" y="1643063"/>
          <p14:tracePt t="190702" x="10725150" y="1635125"/>
          <p14:tracePt t="190709" x="10734675" y="1625600"/>
          <p14:tracePt t="190716" x="10742613" y="1617663"/>
          <p14:tracePt t="190722" x="10752138" y="1617663"/>
          <p14:tracePt t="190729" x="10760075" y="1608138"/>
          <p14:tracePt t="190736" x="10760075" y="1600200"/>
          <p14:tracePt t="190743" x="10769600" y="1590675"/>
          <p14:tracePt t="190756" x="10779125" y="1581150"/>
          <p14:tracePt t="190763" x="10787063" y="1573213"/>
          <p14:tracePt t="190770" x="10796588" y="1555750"/>
          <p14:tracePt t="190777" x="10804525" y="1555750"/>
          <p14:tracePt t="190784" x="10804525" y="1538288"/>
          <p14:tracePt t="190790" x="10814050" y="1528763"/>
          <p14:tracePt t="190797" x="10821988" y="1528763"/>
          <p14:tracePt t="190804" x="10831513" y="1520825"/>
          <p14:tracePt t="190818" x="10841038" y="1511300"/>
          <p14:tracePt t="190825" x="10841038" y="1501775"/>
          <p14:tracePt t="190831" x="10848975" y="1493838"/>
          <p14:tracePt t="190838" x="10848975" y="1484313"/>
          <p14:tracePt t="190852" x="10848975" y="1476375"/>
          <p14:tracePt t="190859" x="10848975" y="1466850"/>
          <p14:tracePt t="190879" x="10848975" y="1458913"/>
          <p14:tracePt t="190886" x="10841038" y="1439863"/>
          <p14:tracePt t="190893" x="10831513" y="1422400"/>
          <p14:tracePt t="190901" x="10814050" y="1414463"/>
          <p14:tracePt t="190906" x="10796588" y="1397000"/>
          <p14:tracePt t="190913" x="10779125" y="1387475"/>
          <p14:tracePt t="190920" x="10752138" y="1360488"/>
          <p14:tracePt t="190926" x="10734675" y="1360488"/>
          <p14:tracePt t="190935" x="10717213" y="1352550"/>
          <p14:tracePt t="190940" x="10680700" y="1343025"/>
          <p14:tracePt t="190947" x="10655300" y="1335088"/>
          <p14:tracePt t="190954" x="10610850" y="1325563"/>
          <p14:tracePt t="190961" x="10583863" y="1316038"/>
          <p14:tracePt t="190968" x="10556875" y="1316038"/>
          <p14:tracePt t="190974" x="10514013" y="1308100"/>
          <p14:tracePt t="190981" x="10477500" y="1298575"/>
          <p14:tracePt t="190988" x="10442575" y="1281113"/>
          <p14:tracePt t="190995" x="10390188" y="1281113"/>
          <p14:tracePt t="191002" x="10353675" y="1281113"/>
          <p14:tracePt t="191008" x="10301288" y="1281113"/>
          <p14:tracePt t="191016" x="10248900" y="1281113"/>
          <p14:tracePt t="191022" x="10194925" y="1281113"/>
          <p14:tracePt t="191029" x="10150475" y="1290638"/>
          <p14:tracePt t="191036" x="10107613" y="1290638"/>
          <p14:tracePt t="191042" x="10071100" y="1298575"/>
          <p14:tracePt t="191051" x="10028238" y="1298575"/>
          <p14:tracePt t="191056" x="9991725" y="1308100"/>
          <p14:tracePt t="191063" x="9966325" y="1308100"/>
          <p14:tracePt t="191070" x="9929813" y="1308100"/>
          <p14:tracePt t="191076" x="9904413" y="1308100"/>
          <p14:tracePt t="191085" x="9877425" y="1308100"/>
          <p14:tracePt t="191090" x="9850438" y="1308100"/>
          <p14:tracePt t="191097" x="9805988" y="1308100"/>
          <p14:tracePt t="191104" x="9771063" y="1308100"/>
          <p14:tracePt t="191110" x="9726613" y="1308100"/>
          <p14:tracePt t="191118" x="9674225" y="1308100"/>
          <p14:tracePt t="191124" x="9621838" y="1308100"/>
          <p14:tracePt t="191131" x="9577388" y="1316038"/>
          <p14:tracePt t="191138" x="9540875" y="1316038"/>
          <p14:tracePt t="191144" x="9515475" y="1316038"/>
          <p14:tracePt t="191151" x="9488488" y="1316038"/>
          <p14:tracePt t="191158" x="9453563" y="1316038"/>
          <p14:tracePt t="191165" x="9426575" y="1325563"/>
          <p14:tracePt t="191172" x="9399588" y="1325563"/>
          <p14:tracePt t="191179" x="9374188" y="1335088"/>
          <p14:tracePt t="191185" x="9337675" y="1343025"/>
          <p14:tracePt t="191192" x="9302750" y="1360488"/>
          <p14:tracePt t="191199" x="9267825" y="1360488"/>
          <p14:tracePt t="191206" x="9215438" y="1377950"/>
          <p14:tracePt t="191213" x="9178925" y="1387475"/>
          <p14:tracePt t="191219" x="9099550" y="1414463"/>
          <p14:tracePt t="191226" x="8985250" y="1439863"/>
          <p14:tracePt t="191234" x="8843963" y="1466850"/>
          <p14:tracePt t="191240" x="8702675" y="1511300"/>
          <p14:tracePt t="191247" x="8561388" y="1546225"/>
          <p14:tracePt t="191253" x="8410575" y="1590675"/>
          <p14:tracePt t="191260" x="8286750" y="1617663"/>
          <p14:tracePt t="191268" x="8154988" y="1643063"/>
          <p14:tracePt t="191274" x="8048625" y="1670050"/>
          <p14:tracePt t="191281" x="7942263" y="1697038"/>
          <p14:tracePt t="191288" x="7827963" y="1714500"/>
          <p14:tracePt t="191294" x="7739063" y="1741488"/>
          <p14:tracePt t="191302" x="7642225" y="1766888"/>
          <p14:tracePt t="191308" x="7570788" y="1793875"/>
          <p14:tracePt t="191315" x="7491413" y="1811338"/>
          <p14:tracePt t="191322" x="7421563" y="1828800"/>
          <p14:tracePt t="191328" x="7324725" y="1855788"/>
          <p14:tracePt t="191336" x="7226300" y="1882775"/>
          <p14:tracePt t="191342" x="7138988" y="1917700"/>
          <p14:tracePt t="191349" x="7040563" y="1935163"/>
          <p14:tracePt t="191356" x="6953250" y="1979613"/>
          <p14:tracePt t="191362" x="6856413" y="2006600"/>
          <p14:tracePt t="191369" x="6784975" y="2024063"/>
          <p14:tracePt t="191376" x="6688138" y="2051050"/>
          <p14:tracePt t="191384" x="6626225" y="2076450"/>
          <p14:tracePt t="191390" x="6554788" y="2103438"/>
          <p14:tracePt t="191396" x="6492875" y="2130425"/>
          <p14:tracePt t="191403" x="6450013" y="2138363"/>
          <p14:tracePt t="191410" x="6396038" y="2147888"/>
          <p14:tracePt t="191418" x="6334125" y="2173288"/>
          <p14:tracePt t="191424" x="6289675" y="2182813"/>
          <p14:tracePt t="191430" x="6237288" y="2192338"/>
          <p14:tracePt t="191437" x="6192838" y="2209800"/>
          <p14:tracePt t="191444" x="6148388" y="2227263"/>
          <p14:tracePt t="191452" x="6096000" y="2235200"/>
          <p14:tracePt t="191458" x="6051550" y="2262188"/>
          <p14:tracePt t="191464" x="6007100" y="2271713"/>
          <p14:tracePt t="191471" x="5964238" y="2279650"/>
          <p14:tracePt t="191478" x="5919788" y="2306638"/>
          <p14:tracePt t="191486" x="5883275" y="2324100"/>
          <p14:tracePt t="191492" x="5840413" y="2333625"/>
          <p14:tracePt t="191501" x="5778500" y="2351088"/>
          <p14:tracePt t="191505" x="5734050" y="2368550"/>
          <p14:tracePt t="191512" x="5680075" y="2378075"/>
          <p14:tracePt t="191519" x="5637213" y="2403475"/>
          <p14:tracePt t="191526" x="5575300" y="2430463"/>
          <p14:tracePt t="191534" x="5530850" y="2447925"/>
          <p14:tracePt t="191539" x="5503863" y="2474913"/>
          <p14:tracePt t="191546" x="5459413" y="2500313"/>
          <p14:tracePt t="191553" x="5424488" y="2519363"/>
          <p14:tracePt t="191560" x="5407025" y="2527300"/>
          <p14:tracePt t="191568" x="5389563" y="2544763"/>
          <p14:tracePt t="191573" x="5372100" y="2554288"/>
          <p14:tracePt t="191580" x="5362575" y="2571750"/>
          <p14:tracePt t="191587" x="5354638" y="2571750"/>
          <p14:tracePt t="191594" x="5345113" y="2581275"/>
          <p14:tracePt t="191607" x="5345113" y="2589213"/>
          <p14:tracePt t="191621" x="5335588" y="2598738"/>
          <p14:tracePt t="191642" x="5327650" y="2606675"/>
          <p14:tracePt t="191655" x="5318125" y="2616200"/>
          <p14:tracePt t="191669" x="5318125" y="2624138"/>
          <p14:tracePt t="191710" x="5318125" y="2633663"/>
          <p14:tracePt t="191730" x="5318125" y="2643188"/>
          <p14:tracePt t="191751" x="5318125" y="2651125"/>
          <p14:tracePt t="191764" x="5318125" y="2660650"/>
          <p14:tracePt t="191778" x="5318125" y="2668588"/>
          <p14:tracePt t="191785" x="5327650" y="2678113"/>
          <p14:tracePt t="191791" x="5335588" y="2695575"/>
          <p14:tracePt t="191799" x="5354638" y="2730500"/>
          <p14:tracePt t="191805" x="5372100" y="2757488"/>
          <p14:tracePt t="191812" x="5397500" y="2801938"/>
          <p14:tracePt t="191818" x="5424488" y="2827338"/>
          <p14:tracePt t="191825" x="5451475" y="2871788"/>
          <p14:tracePt t="191834" x="5476875" y="2925763"/>
          <p14:tracePt t="191839" x="5503863" y="2951163"/>
          <p14:tracePt t="191846" x="5521325" y="2995613"/>
          <p14:tracePt t="191853" x="5538788" y="3022600"/>
          <p14:tracePt t="191859" x="5557838" y="3040063"/>
          <p14:tracePt t="191867" x="5583238" y="3057525"/>
          <p14:tracePt t="191873" x="5583238" y="3067050"/>
          <p14:tracePt t="191880" x="5583238" y="3074988"/>
          <p14:tracePt t="191886" x="5583238" y="3084513"/>
          <p14:tracePt t="191893" x="5592763" y="3084513"/>
          <p14:tracePt t="191900" x="5600700" y="3084513"/>
          <p14:tracePt t="191907" x="5600700" y="3092450"/>
          <p14:tracePt t="191920" x="5610225" y="3101975"/>
          <p14:tracePt t="191927" x="5618163" y="3101975"/>
          <p14:tracePt t="191934" x="5627688" y="3101975"/>
          <p14:tracePt t="191941" x="5637213" y="3101975"/>
          <p14:tracePt t="191955" x="5645150" y="3111500"/>
          <p14:tracePt t="191962" x="5654675" y="3111500"/>
          <p14:tracePt t="191968" x="5672138" y="3119438"/>
          <p14:tracePt t="191975" x="5689600" y="3128963"/>
          <p14:tracePt t="191983" x="5716588" y="3136900"/>
          <p14:tracePt t="191988" x="5734050" y="3136900"/>
          <p14:tracePt t="191995" x="5768975" y="3146425"/>
          <p14:tracePt t="192002" x="5786438" y="3146425"/>
          <p14:tracePt t="192009" x="5813425" y="3146425"/>
          <p14:tracePt t="192017" x="5848350" y="3163888"/>
          <p14:tracePt t="192023" x="5883275" y="3173413"/>
          <p14:tracePt t="192030" x="5919788" y="3173413"/>
          <p14:tracePt t="192036" x="5964238" y="3181350"/>
          <p14:tracePt t="192043" x="5999163" y="3181350"/>
          <p14:tracePt t="192050" x="6043613" y="3181350"/>
          <p14:tracePt t="192057" x="6069013" y="3181350"/>
          <p14:tracePt t="192064" x="6105525" y="3181350"/>
          <p14:tracePt t="192070" x="6140450" y="3181350"/>
          <p14:tracePt t="192077" x="6175375" y="3181350"/>
          <p14:tracePt t="192084" x="6202363" y="3181350"/>
          <p14:tracePt t="192091" x="6237288" y="3181350"/>
          <p14:tracePt t="192098" x="6246813" y="3181350"/>
          <p14:tracePt t="192104" x="6281738" y="3181350"/>
          <p14:tracePt t="192111" x="6299200" y="3181350"/>
          <p14:tracePt t="192118" x="6316663" y="3181350"/>
          <p14:tracePt t="192125" x="6334125" y="3173413"/>
          <p14:tracePt t="192138" x="6351588" y="3173413"/>
          <p14:tracePt t="192145" x="6370638" y="3173413"/>
          <p14:tracePt t="192152" x="6378575" y="3173413"/>
          <p14:tracePt t="192159" x="6396038" y="3173413"/>
          <p14:tracePt t="192167" x="6413500" y="3173413"/>
          <p14:tracePt t="192172" x="6430963" y="3163888"/>
          <p14:tracePt t="192179" x="6450013" y="3163888"/>
          <p14:tracePt t="192186" x="6467475" y="3163888"/>
          <p14:tracePt t="192193" x="6484938" y="3163888"/>
          <p14:tracePt t="192200" x="6511925" y="3154363"/>
          <p14:tracePt t="192207" x="6537325" y="3154363"/>
          <p14:tracePt t="192213" x="6581775" y="3146425"/>
          <p14:tracePt t="192220" x="6616700" y="3146425"/>
          <p14:tracePt t="192227" x="6661150" y="3128963"/>
          <p14:tracePt t="192234" x="6696075" y="3128963"/>
          <p14:tracePt t="192241" x="6740525" y="3128963"/>
          <p14:tracePt t="192247" x="6777038" y="3119438"/>
          <p14:tracePt t="192254" x="6802438" y="3119438"/>
          <p14:tracePt t="192261" x="6846888" y="3119438"/>
          <p14:tracePt t="192268" x="6899275" y="3119438"/>
          <p14:tracePt t="192275" x="6953250" y="3119438"/>
          <p14:tracePt t="192284" x="6997700" y="3119438"/>
          <p14:tracePt t="192288" x="7050088" y="3119438"/>
          <p14:tracePt t="192295" x="7121525" y="3119438"/>
          <p14:tracePt t="192302" x="7208838" y="3119438"/>
          <p14:tracePt t="192309" x="7315200" y="3111500"/>
          <p14:tracePt t="192316" x="7439025" y="3092450"/>
          <p14:tracePt t="192322" x="7545388" y="3092450"/>
          <p14:tracePt t="192329" x="7677150" y="3067050"/>
          <p14:tracePt t="192336" x="7783513" y="3040063"/>
          <p14:tracePt t="192343" x="7889875" y="3022600"/>
          <p14:tracePt t="192350" x="7986713" y="2995613"/>
          <p14:tracePt t="192356" x="8093075" y="2970213"/>
          <p14:tracePt t="192363" x="8189913" y="2943225"/>
          <p14:tracePt t="192370" x="8278813" y="2933700"/>
          <p14:tracePt t="192377" x="8358188" y="2916238"/>
          <p14:tracePt t="192383" x="8445500" y="2889250"/>
          <p14:tracePt t="192390" x="8524875" y="2881313"/>
          <p14:tracePt t="192397" x="8596313" y="2854325"/>
          <p14:tracePt t="192404" x="8658225" y="2827338"/>
          <p14:tracePt t="192411" x="8702675" y="2809875"/>
          <p14:tracePt t="192418" x="8755063" y="2792413"/>
          <p14:tracePt t="192424" x="8789988" y="2774950"/>
          <p14:tracePt t="192433" x="8826500" y="2765425"/>
          <p14:tracePt t="192438" x="8869363" y="2747963"/>
          <p14:tracePt t="192445" x="8931275" y="2730500"/>
          <p14:tracePt t="192451" x="8958263" y="2713038"/>
          <p14:tracePt t="192458" x="9002713" y="2695575"/>
          <p14:tracePt t="192467" x="9047163" y="2686050"/>
          <p14:tracePt t="192472" x="9091613" y="2660650"/>
          <p14:tracePt t="192479" x="9126538" y="2643188"/>
          <p14:tracePt t="192485" x="9170988" y="2616200"/>
          <p14:tracePt t="192492" x="9205913" y="2598738"/>
          <p14:tracePt t="192499" x="9250363" y="2571750"/>
          <p14:tracePt t="192506" x="9294813" y="2544763"/>
          <p14:tracePt t="192513" x="9320213" y="2527300"/>
          <p14:tracePt t="192520" x="9347200" y="2509838"/>
          <p14:tracePt t="192526" x="9374188" y="2492375"/>
          <p14:tracePt t="192534" x="9391650" y="2482850"/>
          <p14:tracePt t="192540" x="9409113" y="2465388"/>
          <p14:tracePt t="192548" x="9436100" y="2447925"/>
          <p14:tracePt t="192554" x="9453563" y="2438400"/>
          <p14:tracePt t="192560" x="9471025" y="2403475"/>
          <p14:tracePt t="192568" x="9488488" y="2395538"/>
          <p14:tracePt t="192574" x="9515475" y="2378075"/>
          <p14:tracePt t="192583" x="9532938" y="2359025"/>
          <p14:tracePt t="192588" x="9550400" y="2341563"/>
          <p14:tracePt t="192595" x="9567863" y="2324100"/>
          <p14:tracePt t="192601" x="9585325" y="2316163"/>
          <p14:tracePt t="192608" x="9602788" y="2306638"/>
          <p14:tracePt t="192616" x="9621838" y="2297113"/>
          <p14:tracePt t="192622" x="9647238" y="2289175"/>
          <p14:tracePt t="192629" x="9674225" y="2279650"/>
          <p14:tracePt t="192635" x="9701213" y="2262188"/>
          <p14:tracePt t="192642" x="9718675" y="2244725"/>
          <p14:tracePt t="192650" x="9744075" y="2235200"/>
          <p14:tracePt t="192656" x="9780588" y="2227263"/>
          <p14:tracePt t="192662" x="9815513" y="2209800"/>
          <p14:tracePt t="192669" x="9850438" y="2182813"/>
          <p14:tracePt t="192676" x="9877425" y="2173288"/>
          <p14:tracePt t="192683" x="9904413" y="2155825"/>
          <p14:tracePt t="192690" x="9939338" y="2138363"/>
          <p14:tracePt t="192697" x="9966325" y="2130425"/>
          <p14:tracePt t="192703" x="9991725" y="2112963"/>
          <p14:tracePt t="192710" x="10018713" y="2085975"/>
          <p14:tracePt t="192718" x="10045700" y="2076450"/>
          <p14:tracePt t="192724" x="10071100" y="2058988"/>
          <p14:tracePt t="192732" x="10098088" y="2051050"/>
          <p14:tracePt t="192737" x="10133013" y="2032000"/>
          <p14:tracePt t="192744" x="10150475" y="2024063"/>
          <p14:tracePt t="192751" x="10177463" y="2014538"/>
          <p14:tracePt t="192758" x="10204450" y="1997075"/>
          <p14:tracePt t="192767" x="10239375" y="1979613"/>
          <p14:tracePt t="192771" x="10266363" y="1970088"/>
          <p14:tracePt t="192778" x="10291763" y="1962150"/>
          <p14:tracePt t="192785" x="10328275" y="1952625"/>
          <p14:tracePt t="192792" x="10353675" y="1935163"/>
          <p14:tracePt t="192799" x="10372725" y="1927225"/>
          <p14:tracePt t="192806" x="10390188" y="1917700"/>
          <p14:tracePt t="192812" x="10407650" y="1908175"/>
          <p14:tracePt t="192819" x="10425113" y="1900238"/>
          <p14:tracePt t="192826" x="10434638" y="1900238"/>
          <p14:tracePt t="192833" x="10442575" y="1900238"/>
          <p14:tracePt t="192839" x="10460038" y="1890713"/>
          <p14:tracePt t="192846" x="10469563" y="1882775"/>
          <p14:tracePt t="192853" x="10487025" y="1873250"/>
          <p14:tracePt t="192860" x="10487025" y="1865313"/>
          <p14:tracePt t="192867" x="10504488" y="1855788"/>
          <p14:tracePt t="192874" x="10521950" y="1855788"/>
          <p14:tracePt t="192881" x="10531475" y="1838325"/>
          <p14:tracePt t="192887" x="10539413" y="1828800"/>
          <p14:tracePt t="192894" x="10548938" y="1828800"/>
          <p14:tracePt t="192901" x="10556875" y="1820863"/>
          <p14:tracePt t="192908" x="10566400" y="1811338"/>
          <p14:tracePt t="192922" x="10575925" y="1803400"/>
          <p14:tracePt t="192928" x="10575925" y="1793875"/>
          <p14:tracePt t="192935" x="10583863" y="1785938"/>
          <p14:tracePt t="192942" x="10593388" y="1776413"/>
          <p14:tracePt t="192949" x="10601325" y="1758950"/>
          <p14:tracePt t="192955" x="10618788" y="1741488"/>
          <p14:tracePt t="192962" x="10628313" y="1731963"/>
          <p14:tracePt t="192969" x="10637838" y="1714500"/>
          <p14:tracePt t="192976" x="10645775" y="1697038"/>
          <p14:tracePt t="192982" x="10663238" y="1687513"/>
          <p14:tracePt t="192990" x="10672763" y="1670050"/>
          <p14:tracePt t="192996" x="10680700" y="1662113"/>
          <p14:tracePt t="193003" x="10690225" y="1662113"/>
          <p14:tracePt t="193010" x="10690225" y="1652588"/>
          <p14:tracePt t="193017" x="10698163" y="1643063"/>
          <p14:tracePt t="193023" x="10698163" y="1635125"/>
          <p14:tracePt t="193031" x="10698163" y="1625600"/>
          <p14:tracePt t="193037" x="10707688" y="1625600"/>
          <p14:tracePt t="193044" x="10707688" y="1617663"/>
          <p14:tracePt t="193058" x="10707688" y="1608138"/>
          <p14:tracePt t="193066" x="10717213" y="1608138"/>
          <p14:tracePt t="193078" x="10717213" y="1600200"/>
          <p14:tracePt t="193092" x="10717213" y="1590675"/>
          <p14:tracePt t="193105" x="10717213" y="1581150"/>
          <p14:tracePt t="193119" x="10725150" y="1581150"/>
          <p14:tracePt t="193139" x="10734675" y="1573213"/>
          <p14:tracePt t="193153" x="10742613" y="1563688"/>
          <p14:tracePt t="193173" x="10752138" y="1563688"/>
          <p14:tracePt t="193187" x="10752138" y="1555750"/>
          <p14:tracePt t="193201" x="10760075" y="1546225"/>
          <p14:tracePt t="193207" x="10779125" y="1538288"/>
          <p14:tracePt t="193215" x="10814050" y="1520825"/>
          <p14:tracePt t="204840" x="10742613" y="1466850"/>
          <p14:tracePt t="204840" x="10628313" y="1377950"/>
          <p14:tracePt t="204840" x="10514013" y="1298575"/>
          <p14:tracePt t="204840" x="10407650" y="1228725"/>
          <p14:tracePt t="204840" x="10310813" y="1157288"/>
          <p14:tracePt t="204840" x="10231438" y="1104900"/>
          <p14:tracePt t="204840" x="10160000" y="1033463"/>
          <p14:tracePt t="204840" x="10098088" y="990600"/>
          <p14:tracePt t="204840" x="10045700" y="919163"/>
          <p14:tracePt t="204840" x="10001250" y="874713"/>
          <p14:tracePt t="204840" x="9966325" y="830263"/>
          <p14:tracePt t="204840" x="9912350" y="777875"/>
          <p14:tracePt t="204840" x="9885363" y="750888"/>
          <p14:tracePt t="204840" x="9832975" y="688975"/>
          <p14:tracePt t="204840" x="9788525" y="654050"/>
          <p14:tracePt t="204840" x="9726613" y="582613"/>
          <p14:tracePt t="204840" x="9674225" y="539750"/>
          <p14:tracePt t="204840" x="9612313" y="485775"/>
          <p14:tracePt t="204840" x="9550400" y="433388"/>
          <p14:tracePt t="204840" x="9498013" y="371475"/>
          <p14:tracePt t="204840" x="9436100" y="317500"/>
          <p14:tracePt t="204840" x="9364663" y="255588"/>
          <p14:tracePt t="204840" x="9320213" y="193675"/>
          <p14:tracePt t="204840" x="9267825" y="141288"/>
          <p14:tracePt t="204840" x="9215438" y="79375"/>
          <p14:tracePt t="204840" x="9188450" y="34925"/>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2804C-6A3F-F5EA-EA21-39D32D95D9CB}"/>
              </a:ext>
            </a:extLst>
          </p:cNvPr>
          <p:cNvSpPr>
            <a:spLocks noGrp="1"/>
          </p:cNvSpPr>
          <p:nvPr>
            <p:ph type="title"/>
          </p:nvPr>
        </p:nvSpPr>
        <p:spPr/>
        <p:txBody>
          <a:bodyPr/>
          <a:lstStyle/>
          <a:p>
            <a:r>
              <a:rPr lang="en-US" dirty="0"/>
              <a:t>Yaw-rate Control </a:t>
            </a:r>
          </a:p>
        </p:txBody>
      </p:sp>
      <p:sp>
        <p:nvSpPr>
          <p:cNvPr id="3" name="Content Placeholder 2">
            <a:extLst>
              <a:ext uri="{FF2B5EF4-FFF2-40B4-BE49-F238E27FC236}">
                <a16:creationId xmlns:a16="http://schemas.microsoft.com/office/drawing/2014/main" id="{550F8F64-8635-03BF-481A-779F828DC14A}"/>
              </a:ext>
            </a:extLst>
          </p:cNvPr>
          <p:cNvSpPr>
            <a:spLocks noGrp="1"/>
          </p:cNvSpPr>
          <p:nvPr>
            <p:ph idx="1"/>
          </p:nvPr>
        </p:nvSpPr>
        <p:spPr/>
        <p:txBody>
          <a:bodyPr/>
          <a:lstStyle/>
          <a:p>
            <a:r>
              <a:rPr lang="en-US" dirty="0"/>
              <a:t>AS systems can control oversteer and understeer situation due to Variable steering ratio as mentioned above.</a:t>
            </a:r>
          </a:p>
          <a:p>
            <a:r>
              <a:rPr lang="en-US" dirty="0"/>
              <a:t>For example, during a potential oversteer situation, the active steering system has the capability to “counter-steer” before the driver perceives any excessive vehicle yaw. This provides a stabilizing effect</a:t>
            </a:r>
          </a:p>
        </p:txBody>
      </p:sp>
    </p:spTree>
    <p:extLst>
      <p:ext uri="{BB962C8B-B14F-4D97-AF65-F5344CB8AC3E}">
        <p14:creationId xmlns:p14="http://schemas.microsoft.com/office/powerpoint/2010/main" val="3064338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2B744-90A8-40A6-D01B-4F3AF28F8B40}"/>
              </a:ext>
            </a:extLst>
          </p:cNvPr>
          <p:cNvSpPr>
            <a:spLocks noGrp="1"/>
          </p:cNvSpPr>
          <p:nvPr>
            <p:ph type="title"/>
          </p:nvPr>
        </p:nvSpPr>
        <p:spPr>
          <a:xfrm>
            <a:off x="838200" y="727982"/>
            <a:ext cx="10515600" cy="1325563"/>
          </a:xfrm>
        </p:spPr>
        <p:txBody>
          <a:bodyPr>
            <a:normAutofit fontScale="90000"/>
          </a:bodyPr>
          <a:lstStyle/>
          <a:p>
            <a:r>
              <a:rPr lang="en-US" sz="9600" dirty="0"/>
              <a:t>Components</a:t>
            </a:r>
          </a:p>
        </p:txBody>
      </p:sp>
    </p:spTree>
    <p:extLst>
      <p:ext uri="{BB962C8B-B14F-4D97-AF65-F5344CB8AC3E}">
        <p14:creationId xmlns:p14="http://schemas.microsoft.com/office/powerpoint/2010/main" val="678405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FDECB71-451E-46B2-C0C6-EB5DB52295F8}"/>
              </a:ext>
            </a:extLst>
          </p:cNvPr>
          <p:cNvPicPr>
            <a:picLocks noChangeAspect="1"/>
          </p:cNvPicPr>
          <p:nvPr/>
        </p:nvPicPr>
        <p:blipFill>
          <a:blip r:embed="rId3"/>
          <a:stretch>
            <a:fillRect/>
          </a:stretch>
        </p:blipFill>
        <p:spPr>
          <a:xfrm>
            <a:off x="2588209" y="146601"/>
            <a:ext cx="6768434" cy="6362328"/>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64937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A46B04E-6F91-8112-7A36-848AF56363D8}"/>
              </a:ext>
            </a:extLst>
          </p:cNvPr>
          <p:cNvPicPr>
            <a:picLocks noChangeAspect="1"/>
          </p:cNvPicPr>
          <p:nvPr/>
        </p:nvPicPr>
        <p:blipFill>
          <a:blip r:embed="rId3"/>
          <a:stretch>
            <a:fillRect/>
          </a:stretch>
        </p:blipFill>
        <p:spPr>
          <a:xfrm>
            <a:off x="643467" y="729996"/>
            <a:ext cx="10905066" cy="5398006"/>
          </a:xfrm>
          <a:prstGeom prst="rect">
            <a:avLst/>
          </a:prstGeom>
        </p:spPr>
      </p:pic>
    </p:spTree>
    <p:extLst>
      <p:ext uri="{BB962C8B-B14F-4D97-AF65-F5344CB8AC3E}">
        <p14:creationId xmlns:p14="http://schemas.microsoft.com/office/powerpoint/2010/main" val="21376294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80855-7020-D275-D1B5-0321D3E27EB4}"/>
              </a:ext>
            </a:extLst>
          </p:cNvPr>
          <p:cNvSpPr>
            <a:spLocks noGrp="1"/>
          </p:cNvSpPr>
          <p:nvPr>
            <p:ph type="title"/>
          </p:nvPr>
        </p:nvSpPr>
        <p:spPr/>
        <p:txBody>
          <a:bodyPr/>
          <a:lstStyle/>
          <a:p>
            <a:r>
              <a:rPr lang="en-US" dirty="0"/>
              <a:t>Active Front Steering Control Unit</a:t>
            </a:r>
          </a:p>
        </p:txBody>
      </p:sp>
      <p:sp>
        <p:nvSpPr>
          <p:cNvPr id="3" name="Content Placeholder 2">
            <a:extLst>
              <a:ext uri="{FF2B5EF4-FFF2-40B4-BE49-F238E27FC236}">
                <a16:creationId xmlns:a16="http://schemas.microsoft.com/office/drawing/2014/main" id="{BA0E2004-A0DF-0E1A-EE08-BCAB78B640A9}"/>
              </a:ext>
            </a:extLst>
          </p:cNvPr>
          <p:cNvSpPr>
            <a:spLocks noGrp="1"/>
          </p:cNvSpPr>
          <p:nvPr>
            <p:ph idx="1"/>
          </p:nvPr>
        </p:nvSpPr>
        <p:spPr/>
        <p:txBody>
          <a:bodyPr>
            <a:normAutofit lnSpcReduction="10000"/>
          </a:bodyPr>
          <a:lstStyle/>
          <a:p>
            <a:r>
              <a:rPr lang="en-US" dirty="0"/>
              <a:t>The active front steering control unit is in the right footwell and</a:t>
            </a:r>
          </a:p>
          <a:p>
            <a:r>
              <a:rPr lang="en-US" dirty="0"/>
              <a:t>screwed down to the </a:t>
            </a:r>
            <a:r>
              <a:rPr lang="en-US" dirty="0" err="1"/>
              <a:t>floorpan</a:t>
            </a:r>
            <a:r>
              <a:rPr lang="en-US" dirty="0"/>
              <a:t>.</a:t>
            </a:r>
          </a:p>
          <a:p>
            <a:r>
              <a:rPr lang="en-US" dirty="0"/>
              <a:t>The control unit is protected by a kickplate housing.</a:t>
            </a:r>
          </a:p>
          <a:p>
            <a:r>
              <a:rPr lang="en-US" dirty="0"/>
              <a:t>The kickplate housing incorporates a pin for connecting the shielding for the 3 phases of the active front steering actuating unit.</a:t>
            </a:r>
          </a:p>
          <a:p>
            <a:r>
              <a:rPr lang="en-US" dirty="0"/>
              <a:t>The control unit is integrated in the vehicle electrical system via the PTCAN and the F-CAN</a:t>
            </a:r>
          </a:p>
          <a:p>
            <a:r>
              <a:rPr lang="en-US" dirty="0"/>
              <a:t>The active front steering control unit calculates the signals for activating the active front steering actuating unit from the various input signals.</a:t>
            </a:r>
          </a:p>
          <a:p>
            <a:endParaRPr lang="en-US" dirty="0"/>
          </a:p>
        </p:txBody>
      </p:sp>
    </p:spTree>
    <p:extLst>
      <p:ext uri="{BB962C8B-B14F-4D97-AF65-F5344CB8AC3E}">
        <p14:creationId xmlns:p14="http://schemas.microsoft.com/office/powerpoint/2010/main" val="3561663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4494FC2-D9C6-D175-5042-2A830643E653}"/>
              </a:ext>
            </a:extLst>
          </p:cNvPr>
          <p:cNvPicPr>
            <a:picLocks noChangeAspect="1"/>
          </p:cNvPicPr>
          <p:nvPr/>
        </p:nvPicPr>
        <p:blipFill>
          <a:blip r:embed="rId3"/>
          <a:stretch>
            <a:fillRect/>
          </a:stretch>
        </p:blipFill>
        <p:spPr>
          <a:xfrm>
            <a:off x="2394295" y="643467"/>
            <a:ext cx="7403410" cy="5571066"/>
          </a:xfrm>
          <a:prstGeom prst="rect">
            <a:avLst/>
          </a:prstGeom>
        </p:spPr>
      </p:pic>
    </p:spTree>
    <p:extLst>
      <p:ext uri="{BB962C8B-B14F-4D97-AF65-F5344CB8AC3E}">
        <p14:creationId xmlns:p14="http://schemas.microsoft.com/office/powerpoint/2010/main" val="11023312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agram, engineering drawing&#10;&#10;Description automatically generated">
            <a:extLst>
              <a:ext uri="{FF2B5EF4-FFF2-40B4-BE49-F238E27FC236}">
                <a16:creationId xmlns:a16="http://schemas.microsoft.com/office/drawing/2014/main" id="{F8D72D20-3BCF-D141-2C50-610D62943782}"/>
              </a:ext>
            </a:extLst>
          </p:cNvPr>
          <p:cNvPicPr>
            <a:picLocks noChangeAspect="1"/>
          </p:cNvPicPr>
          <p:nvPr/>
        </p:nvPicPr>
        <p:blipFill>
          <a:blip r:embed="rId3"/>
          <a:stretch>
            <a:fillRect/>
          </a:stretch>
        </p:blipFill>
        <p:spPr>
          <a:xfrm>
            <a:off x="2524805" y="643467"/>
            <a:ext cx="7142390" cy="5571065"/>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5896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8EF62A-39ED-1711-2B50-94B6D241E467}"/>
              </a:ext>
            </a:extLst>
          </p:cNvPr>
          <p:cNvSpPr>
            <a:spLocks noGrp="1"/>
          </p:cNvSpPr>
          <p:nvPr>
            <p:ph type="title"/>
          </p:nvPr>
        </p:nvSpPr>
        <p:spPr>
          <a:xfrm>
            <a:off x="838200" y="365125"/>
            <a:ext cx="10515600" cy="1325563"/>
          </a:xfrm>
        </p:spPr>
        <p:txBody>
          <a:bodyPr>
            <a:normAutofit/>
          </a:bodyPr>
          <a:lstStyle/>
          <a:p>
            <a:r>
              <a:rPr lang="en-US" sz="5400"/>
              <a:t>Plan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66D1D31-1057-16EC-FAAD-7C2427DF35AD}"/>
              </a:ext>
            </a:extLst>
          </p:cNvPr>
          <p:cNvSpPr>
            <a:spLocks noGrp="1"/>
          </p:cNvSpPr>
          <p:nvPr>
            <p:ph idx="1"/>
          </p:nvPr>
        </p:nvSpPr>
        <p:spPr>
          <a:xfrm>
            <a:off x="838200" y="1929384"/>
            <a:ext cx="10515600" cy="4251960"/>
          </a:xfrm>
        </p:spPr>
        <p:txBody>
          <a:bodyPr>
            <a:normAutofit/>
          </a:bodyPr>
          <a:lstStyle/>
          <a:p>
            <a:pPr marL="457200" marR="457200" rtl="0">
              <a:spcBef>
                <a:spcPts val="0"/>
              </a:spcBef>
              <a:spcAft>
                <a:spcPts val="0"/>
              </a:spcAft>
            </a:pPr>
            <a:r>
              <a:rPr lang="vi-VN" sz="2200" b="1" i="0" u="none" strike="noStrike" dirty="0">
                <a:effectLst/>
                <a:latin typeface="Times New Roman" panose="02020603050405020304" pitchFamily="18" charset="0"/>
              </a:rPr>
              <a:t>Week 1</a:t>
            </a:r>
            <a:r>
              <a:rPr lang="vi-VN" sz="2200" i="0" u="none" strike="noStrike" dirty="0">
                <a:effectLst/>
                <a:latin typeface="Times New Roman" panose="02020603050405020304" pitchFamily="18" charset="0"/>
              </a:rPr>
              <a:t> : Sơ đồ khối, các bộ phận chung (sơ đồ bố trí chung), Chức năng của các sensor , nguyên lý hoạt động chung</a:t>
            </a:r>
            <a:endParaRPr lang="vi-VN" sz="2200" dirty="0">
              <a:effectLst/>
            </a:endParaRPr>
          </a:p>
          <a:p>
            <a:pPr marL="457200" marR="457200" rtl="0">
              <a:spcBef>
                <a:spcPts val="0"/>
              </a:spcBef>
              <a:spcAft>
                <a:spcPts val="0"/>
              </a:spcAft>
            </a:pPr>
            <a:r>
              <a:rPr lang="vi-VN" sz="2200" b="1" i="0" u="none" strike="noStrike" dirty="0">
                <a:effectLst/>
                <a:latin typeface="Times New Roman" panose="02020603050405020304" pitchFamily="18" charset="0"/>
              </a:rPr>
              <a:t>Week 2 </a:t>
            </a:r>
            <a:r>
              <a:rPr lang="vi-VN" sz="2200" i="0" u="none" strike="noStrike" dirty="0">
                <a:effectLst/>
                <a:latin typeface="Times New Roman" panose="02020603050405020304" pitchFamily="18" charset="0"/>
              </a:rPr>
              <a:t>: Rack and Pinion Steering </a:t>
            </a:r>
            <a:r>
              <a:rPr lang="en-US" sz="2200" i="0" u="none" strike="noStrike" dirty="0">
                <a:effectLst/>
                <a:latin typeface="Times New Roman" panose="02020603050405020304" pitchFamily="18" charset="0"/>
              </a:rPr>
              <a:t>(</a:t>
            </a:r>
            <a:r>
              <a:rPr lang="vi-VN" sz="2200" i="0" u="none" strike="noStrike" dirty="0">
                <a:effectLst/>
                <a:latin typeface="Times New Roman" panose="02020603050405020304" pitchFamily="18" charset="0"/>
              </a:rPr>
              <a:t>Steering Columns and Steering Linkage Mechanisms</a:t>
            </a:r>
            <a:r>
              <a:rPr lang="en-US" sz="2200" i="0" u="none" strike="noStrike" dirty="0">
                <a:effectLst/>
                <a:latin typeface="Times New Roman" panose="02020603050405020304" pitchFamily="18" charset="0"/>
              </a:rPr>
              <a:t>)</a:t>
            </a:r>
            <a:endParaRPr lang="vi-VN" sz="2200" dirty="0">
              <a:effectLst/>
            </a:endParaRPr>
          </a:p>
          <a:p>
            <a:pPr marL="457200" marR="457200" rtl="0">
              <a:spcBef>
                <a:spcPts val="0"/>
              </a:spcBef>
              <a:spcAft>
                <a:spcPts val="0"/>
              </a:spcAft>
            </a:pPr>
            <a:r>
              <a:rPr lang="vi-VN" sz="2200" b="1" i="0" u="none" strike="noStrike" dirty="0">
                <a:effectLst/>
                <a:latin typeface="Times New Roman" panose="02020603050405020304" pitchFamily="18" charset="0"/>
              </a:rPr>
              <a:t>Week 3</a:t>
            </a:r>
            <a:r>
              <a:rPr lang="vi-VN" sz="2200" i="0" u="none" strike="noStrike" dirty="0">
                <a:effectLst/>
                <a:latin typeface="Times New Roman" panose="02020603050405020304" pitchFamily="18" charset="0"/>
              </a:rPr>
              <a:t> : </a:t>
            </a:r>
            <a:r>
              <a:rPr lang="en-US" sz="2200" i="0" u="none" strike="noStrike" dirty="0">
                <a:effectLst/>
                <a:latin typeface="Times New Roman" panose="02020603050405020304" pitchFamily="18" charset="0"/>
              </a:rPr>
              <a:t>Introduction of Active Steering in BMW car</a:t>
            </a:r>
            <a:r>
              <a:rPr lang="en-US" sz="2200" dirty="0">
                <a:latin typeface="Times New Roman" panose="02020603050405020304" pitchFamily="18" charset="0"/>
              </a:rPr>
              <a:t>, System Operation</a:t>
            </a:r>
            <a:endParaRPr lang="en-US" sz="2200" dirty="0"/>
          </a:p>
          <a:p>
            <a:pPr marL="457200" marR="457200" rtl="0">
              <a:spcBef>
                <a:spcPts val="0"/>
              </a:spcBef>
              <a:spcAft>
                <a:spcPts val="0"/>
              </a:spcAft>
            </a:pPr>
            <a:r>
              <a:rPr lang="vi-VN" sz="2200" b="1" i="0" u="none" strike="noStrike" dirty="0">
                <a:effectLst/>
                <a:latin typeface="Times New Roman" panose="02020603050405020304" pitchFamily="18" charset="0"/>
              </a:rPr>
              <a:t>Week 4</a:t>
            </a:r>
            <a:r>
              <a:rPr lang="vi-VN" sz="2200" i="0" u="none" strike="noStrike" dirty="0">
                <a:effectLst/>
                <a:latin typeface="Times New Roman" panose="02020603050405020304" pitchFamily="18" charset="0"/>
              </a:rPr>
              <a:t> : Control Strategy </a:t>
            </a:r>
            <a:r>
              <a:rPr lang="en-US" sz="2200" dirty="0">
                <a:latin typeface="Times New Roman" panose="02020603050405020304" pitchFamily="18" charset="0"/>
              </a:rPr>
              <a:t>and Models in AFS, Bus System Overview</a:t>
            </a:r>
            <a:endParaRPr lang="vi-VN" sz="2200" dirty="0">
              <a:effectLst/>
            </a:endParaRPr>
          </a:p>
          <a:p>
            <a:pPr marL="457200" marR="457200" rtl="0">
              <a:spcBef>
                <a:spcPts val="0"/>
              </a:spcBef>
              <a:spcAft>
                <a:spcPts val="0"/>
              </a:spcAft>
            </a:pPr>
            <a:r>
              <a:rPr lang="vi-VN" sz="2200" b="1" i="0" u="none" strike="noStrike" dirty="0">
                <a:effectLst/>
                <a:latin typeface="Times New Roman" panose="02020603050405020304" pitchFamily="18" charset="0"/>
              </a:rPr>
              <a:t>Week 5</a:t>
            </a:r>
            <a:r>
              <a:rPr lang="vi-VN" sz="2200" i="0" u="none" strike="noStrike" dirty="0">
                <a:effectLst/>
                <a:latin typeface="Times New Roman" panose="02020603050405020304" pitchFamily="18" charset="0"/>
              </a:rPr>
              <a:t> : </a:t>
            </a:r>
            <a:r>
              <a:rPr lang="en-US" sz="2200" i="0" u="none" strike="noStrike" dirty="0">
                <a:effectLst/>
                <a:latin typeface="Times New Roman" panose="02020603050405020304" pitchFamily="18" charset="0"/>
              </a:rPr>
              <a:t>Use case and solution in real life</a:t>
            </a:r>
            <a:r>
              <a:rPr lang="vi-VN" sz="2200" i="0" u="none" strike="noStrike" dirty="0">
                <a:effectLst/>
                <a:latin typeface="Times New Roman" panose="02020603050405020304" pitchFamily="18" charset="0"/>
              </a:rPr>
              <a:t> (</a:t>
            </a:r>
            <a:r>
              <a:rPr lang="en-US" sz="2200" i="0" u="none" strike="noStrike" dirty="0">
                <a:effectLst/>
                <a:latin typeface="Times New Roman" panose="02020603050405020304" pitchFamily="18" charset="0"/>
              </a:rPr>
              <a:t>advantages + disadvantages</a:t>
            </a:r>
            <a:r>
              <a:rPr lang="vi-VN" sz="2200" i="0" u="none" strike="noStrike" dirty="0">
                <a:effectLst/>
                <a:latin typeface="Times New Roman" panose="02020603050405020304" pitchFamily="18" charset="0"/>
              </a:rPr>
              <a:t>), </a:t>
            </a:r>
            <a:r>
              <a:rPr lang="en-US" sz="2200" i="0" u="none" strike="noStrike" dirty="0">
                <a:effectLst/>
                <a:latin typeface="Times New Roman" panose="02020603050405020304" pitchFamily="18" charset="0"/>
              </a:rPr>
              <a:t>new solution</a:t>
            </a:r>
            <a:r>
              <a:rPr lang="vi-VN" sz="2200" i="0" u="none" strike="noStrike" dirty="0">
                <a:effectLst/>
                <a:latin typeface="Times New Roman" panose="02020603050405020304" pitchFamily="18" charset="0"/>
              </a:rPr>
              <a:t> (</a:t>
            </a:r>
            <a:r>
              <a:rPr lang="en-US" sz="2200" i="0" u="none" strike="noStrike" dirty="0">
                <a:effectLst/>
                <a:latin typeface="Times New Roman" panose="02020603050405020304" pitchFamily="18" charset="0"/>
              </a:rPr>
              <a:t>being researched</a:t>
            </a:r>
            <a:r>
              <a:rPr lang="vi-VN" sz="2200" i="0" u="none" strike="noStrike" dirty="0">
                <a:effectLst/>
                <a:latin typeface="Times New Roman" panose="02020603050405020304" pitchFamily="18" charset="0"/>
              </a:rPr>
              <a:t>) ( 4-wheel steering, …)</a:t>
            </a:r>
            <a:endParaRPr lang="vi-VN" sz="2200" dirty="0">
              <a:effectLst/>
            </a:endParaRPr>
          </a:p>
          <a:p>
            <a:pPr marL="457200" marR="457200" rtl="0">
              <a:spcBef>
                <a:spcPts val="0"/>
              </a:spcBef>
              <a:spcAft>
                <a:spcPts val="0"/>
              </a:spcAft>
            </a:pPr>
            <a:r>
              <a:rPr lang="vi-VN" sz="2200" b="1" i="0" u="none" strike="noStrike" dirty="0">
                <a:effectLst/>
                <a:latin typeface="Times New Roman" panose="02020603050405020304" pitchFamily="18" charset="0"/>
              </a:rPr>
              <a:t>Week 6</a:t>
            </a:r>
            <a:r>
              <a:rPr lang="vi-VN" sz="2200" i="0" u="none" strike="noStrike" dirty="0">
                <a:effectLst/>
                <a:latin typeface="Times New Roman" panose="02020603050405020304" pitchFamily="18" charset="0"/>
              </a:rPr>
              <a:t>: </a:t>
            </a:r>
            <a:r>
              <a:rPr lang="en-US" sz="2200" i="0" u="none" strike="noStrike" dirty="0">
                <a:effectLst/>
                <a:latin typeface="Times New Roman" panose="02020603050405020304" pitchFamily="18" charset="0"/>
              </a:rPr>
              <a:t>Back-up week</a:t>
            </a:r>
            <a:r>
              <a:rPr lang="vi-VN" sz="2200" i="0" u="none" strike="noStrike" dirty="0">
                <a:effectLst/>
                <a:latin typeface="Times New Roman" panose="02020603050405020304" pitchFamily="18" charset="0"/>
              </a:rPr>
              <a:t>.</a:t>
            </a:r>
            <a:endParaRPr lang="vi-VN" sz="2200" dirty="0">
              <a:effectLst/>
            </a:endParaRPr>
          </a:p>
          <a:p>
            <a:pPr marL="457200" marR="457200" rtl="0">
              <a:spcBef>
                <a:spcPts val="0"/>
              </a:spcBef>
              <a:spcAft>
                <a:spcPts val="0"/>
              </a:spcAft>
            </a:pPr>
            <a:r>
              <a:rPr lang="vi-VN" sz="2200" b="1" i="0" u="none" strike="noStrike" dirty="0">
                <a:effectLst/>
                <a:latin typeface="Times New Roman" panose="02020603050405020304" pitchFamily="18" charset="0"/>
              </a:rPr>
              <a:t>Week 7</a:t>
            </a:r>
            <a:r>
              <a:rPr lang="vi-VN" sz="2200" i="0" u="none" strike="noStrike" dirty="0">
                <a:effectLst/>
                <a:latin typeface="Times New Roman" panose="02020603050405020304" pitchFamily="18" charset="0"/>
              </a:rPr>
              <a:t> : </a:t>
            </a:r>
            <a:r>
              <a:rPr lang="en-US" sz="2200" i="0" u="none" strike="noStrike" dirty="0">
                <a:effectLst/>
                <a:latin typeface="Times New Roman" panose="02020603050405020304" pitchFamily="18" charset="0"/>
              </a:rPr>
              <a:t>Present about</a:t>
            </a:r>
            <a:r>
              <a:rPr lang="vi-VN" sz="2200" i="0" u="none" strike="noStrike" dirty="0">
                <a:effectLst/>
                <a:latin typeface="Times New Roman" panose="02020603050405020304" pitchFamily="18" charset="0"/>
              </a:rPr>
              <a:t> EPS</a:t>
            </a:r>
            <a:r>
              <a:rPr lang="en-US" sz="2200" i="0" u="none" strike="noStrike" dirty="0">
                <a:effectLst/>
                <a:latin typeface="Times New Roman" panose="02020603050405020304" pitchFamily="18" charset="0"/>
              </a:rPr>
              <a:t> system.</a:t>
            </a:r>
            <a:endParaRPr lang="vi-VN" sz="2200" dirty="0">
              <a:effectLst/>
            </a:endParaRPr>
          </a:p>
          <a:p>
            <a:pPr marL="0" indent="0">
              <a:buNone/>
            </a:pPr>
            <a:endParaRPr lang="en-US" sz="2200" dirty="0"/>
          </a:p>
        </p:txBody>
      </p:sp>
      <p:pic>
        <p:nvPicPr>
          <p:cNvPr id="6" name="Audio 5">
            <a:hlinkClick r:id="" action="ppaction://media"/>
            <a:extLst>
              <a:ext uri="{FF2B5EF4-FFF2-40B4-BE49-F238E27FC236}">
                <a16:creationId xmlns:a16="http://schemas.microsoft.com/office/drawing/2014/main" id="{2B2A198D-1ECA-9199-5CD9-DAE2EB753D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233143579"/>
      </p:ext>
    </p:extLst>
  </p:cSld>
  <p:clrMapOvr>
    <a:masterClrMapping/>
  </p:clrMapOvr>
  <mc:AlternateContent xmlns:mc="http://schemas.openxmlformats.org/markup-compatibility/2006">
    <mc:Choice xmlns:p14="http://schemas.microsoft.com/office/powerpoint/2010/main" Requires="p14">
      <p:transition spd="slow" p14:dur="2000" advTm="30213"/>
    </mc:Choice>
    <mc:Fallback>
      <p:transition spd="slow" advTm="302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4958" x="4708525" y="2589213"/>
          <p14:tracePt t="4965" x="4735513" y="2598738"/>
          <p14:tracePt t="4972" x="4762500" y="2606675"/>
          <p14:tracePt t="4979" x="4787900" y="2616200"/>
          <p14:tracePt t="4985" x="4824413" y="2624138"/>
          <p14:tracePt t="4992" x="4849813" y="2633663"/>
          <p14:tracePt t="4999" x="4894263" y="2660650"/>
          <p14:tracePt t="5006" x="4929188" y="2668588"/>
          <p14:tracePt t="5012" x="4973638" y="2678113"/>
          <p14:tracePt t="5023" x="5018088" y="2705100"/>
          <p14:tracePt t="5026" x="5062538" y="2722563"/>
          <p14:tracePt t="5033" x="5114925" y="2730500"/>
          <p14:tracePt t="5039" x="5151438" y="2740025"/>
          <p14:tracePt t="5046" x="5176838" y="2757488"/>
          <p14:tracePt t="5054" x="5221288" y="2774950"/>
          <p14:tracePt t="5060" x="5248275" y="2774950"/>
          <p14:tracePt t="5067" x="5265738" y="2784475"/>
          <p14:tracePt t="5074" x="5283200" y="2792413"/>
          <p14:tracePt t="5081" x="5300663" y="2801938"/>
          <p14:tracePt t="5088" x="5327650" y="2809875"/>
          <p14:tracePt t="5094" x="5354638" y="2819400"/>
          <p14:tracePt t="5101" x="5362575" y="2819400"/>
          <p14:tracePt t="5108" x="5389563" y="2827338"/>
          <p14:tracePt t="5114" x="5397500" y="2827338"/>
          <p14:tracePt t="5122" x="5414963" y="2836863"/>
          <p14:tracePt t="5128" x="5441950" y="2846388"/>
          <p14:tracePt t="5135" x="5459413" y="2854325"/>
          <p14:tracePt t="5142" x="5476875" y="2863850"/>
          <p14:tracePt t="5148" x="5495925" y="2871788"/>
          <p14:tracePt t="5156" x="5503863" y="2871788"/>
          <p14:tracePt t="5169" x="5513388" y="2881313"/>
          <p14:tracePt t="5176" x="5521325" y="2881313"/>
          <p14:tracePt t="5182" x="5521325" y="2889250"/>
          <p14:tracePt t="5189" x="5530850" y="2889250"/>
          <p14:tracePt t="5196" x="5538788" y="2898775"/>
          <p14:tracePt t="5203" x="5548313" y="2898775"/>
          <p14:tracePt t="5210" x="5557838" y="2898775"/>
          <p14:tracePt t="5216" x="5557838" y="2908300"/>
          <p14:tracePt t="5223" x="5565775" y="2908300"/>
          <p14:tracePt t="5244" x="5575300" y="2916238"/>
          <p14:tracePt t="5257" x="5583238" y="2916238"/>
          <p14:tracePt t="5264" x="5592763" y="2916238"/>
          <p14:tracePt t="5277" x="5600700" y="2925763"/>
          <p14:tracePt t="5305" x="5610225" y="2925763"/>
          <p14:tracePt t="5318" x="5610225" y="2933700"/>
          <p14:tracePt t="5325" x="5618163" y="2933700"/>
          <p14:tracePt t="5340" x="5627688" y="2933700"/>
          <p14:tracePt t="5393" x="5627688" y="2943225"/>
          <p14:tracePt t="5447" x="5627688" y="2951163"/>
          <p14:tracePt t="5455" x="5618163" y="2951163"/>
          <p14:tracePt t="5468" x="5610225" y="2951163"/>
          <p14:tracePt t="5481" x="5600700" y="2951163"/>
          <p14:tracePt t="5495" x="5583238" y="2951163"/>
          <p14:tracePt t="5502" x="5575300" y="2951163"/>
          <p14:tracePt t="5508" x="5565775" y="2951163"/>
          <p14:tracePt t="5515" x="5548313" y="2960688"/>
          <p14:tracePt t="5522" x="5521325" y="2960688"/>
          <p14:tracePt t="5529" x="5495925" y="2960688"/>
          <p14:tracePt t="5535" x="5468938" y="2960688"/>
          <p14:tracePt t="5542" x="5451475" y="2960688"/>
          <p14:tracePt t="5549" x="5424488" y="2960688"/>
          <p14:tracePt t="5555" x="5389563" y="2960688"/>
          <p14:tracePt t="5563" x="5380038" y="2960688"/>
          <p14:tracePt t="5570" x="5362575" y="2960688"/>
          <p14:tracePt t="5576" x="5327650" y="2960688"/>
          <p14:tracePt t="5583" x="5310188" y="2960688"/>
          <p14:tracePt t="5590" x="5300663" y="2960688"/>
          <p14:tracePt t="5596" x="5283200" y="2960688"/>
          <p14:tracePt t="5603" x="5248275" y="2970213"/>
          <p14:tracePt t="5610" x="5230813" y="2970213"/>
          <p14:tracePt t="5617" x="5221288" y="2970213"/>
          <p14:tracePt t="5624" x="5203825" y="2970213"/>
          <p14:tracePt t="5631" x="5168900" y="2970213"/>
          <p14:tracePt t="5639" x="5151438" y="2970213"/>
          <p14:tracePt t="5651" x="5132388" y="2970213"/>
          <p14:tracePt t="5658" x="5114925" y="2970213"/>
          <p14:tracePt t="5665" x="5106988" y="2970213"/>
          <p14:tracePt t="5672" x="5089525" y="2970213"/>
          <p14:tracePt t="5678" x="5070475" y="2970213"/>
          <p14:tracePt t="5685" x="5053013" y="2970213"/>
          <p14:tracePt t="5699" x="5035550" y="2970213"/>
          <p14:tracePt t="5705" x="5027613" y="2970213"/>
          <p14:tracePt t="5712" x="5018088" y="2970213"/>
          <p14:tracePt t="5719" x="5008563" y="2970213"/>
          <p14:tracePt t="5726" x="4991100" y="2970213"/>
          <p14:tracePt t="5732" x="4983163" y="2970213"/>
          <p14:tracePt t="5746" x="4973638" y="2970213"/>
          <p14:tracePt t="5753" x="4965700" y="2970213"/>
          <p14:tracePt t="5760" x="4948238" y="2970213"/>
          <p14:tracePt t="5766" x="4938713" y="2970213"/>
          <p14:tracePt t="5773" x="4929188" y="2970213"/>
          <p14:tracePt t="5788" x="4921250" y="2970213"/>
          <p14:tracePt t="5794" x="4911725" y="2970213"/>
          <p14:tracePt t="5807" x="4903788" y="2970213"/>
          <p14:tracePt t="5814" x="4894263" y="2970213"/>
          <p14:tracePt t="5822" x="4886325" y="2970213"/>
          <p14:tracePt t="5828" x="4876800" y="2970213"/>
          <p14:tracePt t="5841" x="4867275" y="2970213"/>
          <p14:tracePt t="5856" x="4859338" y="2970213"/>
          <p14:tracePt t="5862" x="4849813" y="2970213"/>
          <p14:tracePt t="5868" x="4841875" y="2970213"/>
          <p14:tracePt t="5875" x="4832350" y="2970213"/>
          <p14:tracePt t="5882" x="4824413" y="2970213"/>
          <p14:tracePt t="5902" x="4814888" y="2970213"/>
          <p14:tracePt t="5909" x="4805363" y="2970213"/>
          <p14:tracePt t="5923" x="4797425" y="2970213"/>
          <p14:tracePt t="5930" x="4787900" y="2970213"/>
          <p14:tracePt t="5943" x="4779963" y="2970213"/>
          <p14:tracePt t="5950" x="4770438" y="2970213"/>
          <p14:tracePt t="5963" x="4762500" y="2970213"/>
          <p14:tracePt t="5970" x="4752975" y="2970213"/>
          <p14:tracePt t="5977" x="4745038" y="2970213"/>
          <p14:tracePt t="5991" x="4735513" y="2970213"/>
          <p14:tracePt t="5997" x="4725988" y="2970213"/>
          <p14:tracePt t="6011" x="4718050" y="2970213"/>
          <p14:tracePt t="6031" x="4708525" y="2970213"/>
          <p14:tracePt t="6039" x="4700588" y="2970213"/>
          <p14:tracePt t="6052" x="4691063" y="2970213"/>
          <p14:tracePt t="6058" x="4683125" y="2970213"/>
          <p14:tracePt t="6071" x="4673600" y="2970213"/>
          <p14:tracePt t="6092" x="4664075" y="2970213"/>
          <p14:tracePt t="6106" x="4656138" y="2970213"/>
          <p14:tracePt t="6164" x="4629150" y="2970213"/>
          <p14:tracePt t="6168" x="4621213" y="2970213"/>
          <p14:tracePt t="6201" x="4611688" y="2970213"/>
          <p14:tracePt t="6215" x="4602163" y="2970213"/>
          <p14:tracePt t="6228" x="4594225" y="2970213"/>
          <p14:tracePt t="6249" x="4584700" y="2970213"/>
          <p14:tracePt t="6262" x="4576763" y="2970213"/>
          <p14:tracePt t="6282" x="4567238" y="2970213"/>
          <p14:tracePt t="6310" x="4559300" y="2970213"/>
          <p14:tracePt t="6324" x="4549775" y="2970213"/>
          <p14:tracePt t="6344" x="4541838" y="2970213"/>
          <p14:tracePt t="6357" x="4532313" y="2970213"/>
          <p14:tracePt t="6378" x="4522788" y="2970213"/>
          <p14:tracePt t="6391" x="4514850" y="2970213"/>
          <p14:tracePt t="6425" x="4505325" y="2970213"/>
          <p14:tracePt t="6439" x="4497388" y="2970213"/>
          <p14:tracePt t="6453" x="4487863" y="2970213"/>
          <p14:tracePt t="6473" x="4479925" y="2970213"/>
          <p14:tracePt t="6486" x="4470400" y="2970213"/>
          <p14:tracePt t="6507" x="4460875" y="2970213"/>
          <p14:tracePt t="6534" x="4452938" y="2970213"/>
          <p14:tracePt t="6547" x="4443413" y="2970213"/>
          <p14:tracePt t="6568" x="4435475" y="2970213"/>
          <p14:tracePt t="6582" x="4425950" y="2970213"/>
          <p14:tracePt t="6602" x="4418013" y="2970213"/>
          <p14:tracePt t="6758" x="4418013" y="2978150"/>
          <p14:tracePt t="6839" x="4418013" y="2987675"/>
          <p14:tracePt t="7696" x="4425950" y="2987675"/>
          <p14:tracePt t="7729" x="4435475" y="2987675"/>
          <p14:tracePt t="7743" x="4443413" y="2987675"/>
          <p14:tracePt t="7757" x="4452938" y="2987675"/>
          <p14:tracePt t="7804" x="4460875" y="2987675"/>
          <p14:tracePt t="7831" x="4470400" y="2987675"/>
          <p14:tracePt t="7858" x="4479925" y="2987675"/>
          <p14:tracePt t="7879" x="4487863" y="2987675"/>
          <p14:tracePt t="7919" x="4497388" y="2987675"/>
          <p14:tracePt t="7940" x="4505325" y="2987675"/>
          <p14:tracePt t="7974" x="4514850" y="2987675"/>
          <p14:tracePt t="7987" x="4514850" y="2978150"/>
          <p14:tracePt t="7994" x="4522788" y="2978150"/>
          <p14:tracePt t="8015" x="4532313" y="2978150"/>
          <p14:tracePt t="8028" x="4541838" y="2978150"/>
          <p14:tracePt t="8042" x="4549775" y="2978150"/>
          <p14:tracePt t="8056" x="4559300" y="2978150"/>
          <p14:tracePt t="8096" x="4567238" y="2978150"/>
          <p14:tracePt t="8117" x="4576763" y="2978150"/>
          <p14:tracePt t="8151" x="4584700" y="2978150"/>
          <p14:tracePt t="8191" x="4584700" y="2970213"/>
          <p14:tracePt t="8212" x="4594225" y="2970213"/>
          <p14:tracePt t="8293" x="4602163" y="2970213"/>
          <p14:tracePt t="8368" x="4611688" y="2970213"/>
          <p14:tracePt t="8436" x="4621213" y="2970213"/>
          <p14:tracePt t="8449" x="4629150" y="2970213"/>
          <p14:tracePt t="8490" x="4638675" y="2970213"/>
          <p14:tracePt t="8510" x="4646613" y="2960688"/>
          <p14:tracePt t="8545" x="4656138" y="2960688"/>
          <p14:tracePt t="8565" x="4664075" y="2960688"/>
          <p14:tracePt t="8647" x="4673600" y="2960688"/>
          <p14:tracePt t="8714" x="4673600" y="2951163"/>
          <p14:tracePt t="8742" x="4683125" y="2951163"/>
          <p14:tracePt t="8769" x="4683125" y="2943225"/>
          <p14:tracePt t="8782" x="4691063" y="2943225"/>
          <p14:tracePt t="8802" x="4700588" y="2943225"/>
          <p14:tracePt t="8864" x="4708525" y="2943225"/>
          <p14:tracePt t="8898" x="4718050" y="2943225"/>
          <p14:tracePt t="8919" x="4725988" y="2943225"/>
          <p14:tracePt t="8931" x="4735513" y="2943225"/>
          <p14:tracePt t="8938" x="4735513" y="2933700"/>
          <p14:tracePt t="8945" x="4745038" y="2933700"/>
          <p14:tracePt t="8952" x="4752975" y="2933700"/>
          <p14:tracePt t="8959" x="4762500" y="2933700"/>
          <p14:tracePt t="8979" x="4770438" y="2925763"/>
          <p14:tracePt t="8986" x="4779963" y="2925763"/>
          <p14:tracePt t="8993" x="4797425" y="2925763"/>
          <p14:tracePt t="8999" x="4824413" y="2925763"/>
          <p14:tracePt t="9006" x="4849813" y="2916238"/>
          <p14:tracePt t="9013" x="4903788" y="2916238"/>
          <p14:tracePt t="9019" x="4948238" y="2916238"/>
          <p14:tracePt t="9027" x="5000625" y="2916238"/>
          <p14:tracePt t="9034" x="5053013" y="2916238"/>
          <p14:tracePt t="9040" x="5106988" y="2916238"/>
          <p14:tracePt t="9047" x="5159375" y="2916238"/>
          <p14:tracePt t="9054" x="5221288" y="2916238"/>
          <p14:tracePt t="9061" x="5273675" y="2916238"/>
          <p14:tracePt t="9068" x="5327650" y="2916238"/>
          <p14:tracePt t="9074" x="5372100" y="2916238"/>
          <p14:tracePt t="9081" x="5424488" y="2925763"/>
          <p14:tracePt t="9088" x="5476875" y="2925763"/>
          <p14:tracePt t="9095" x="5521325" y="2925763"/>
          <p14:tracePt t="9102" x="5575300" y="2925763"/>
          <p14:tracePt t="9108" x="5610225" y="2943225"/>
          <p14:tracePt t="9115" x="5672138" y="2943225"/>
          <p14:tracePt t="9122" x="5707063" y="2951163"/>
          <p14:tracePt t="9128" x="5761038" y="2951163"/>
          <p14:tracePt t="9136" x="5821363" y="2951163"/>
          <p14:tracePt t="9142" x="5875338" y="2960688"/>
          <p14:tracePt t="9149" x="5927725" y="2960688"/>
          <p14:tracePt t="9156" x="5989638" y="2970213"/>
          <p14:tracePt t="9162" x="6043613" y="2987675"/>
          <p14:tracePt t="9169" x="6069013" y="2987675"/>
          <p14:tracePt t="9176" x="6113463" y="2987675"/>
          <p14:tracePt t="9183" x="6130925" y="2995613"/>
          <p14:tracePt t="9190" x="6157913" y="2995613"/>
          <p14:tracePt t="9196" x="6175375" y="3005138"/>
          <p14:tracePt t="9203" x="6202363" y="3005138"/>
          <p14:tracePt t="9210" x="6237288" y="3013075"/>
          <p14:tracePt t="9217" x="6254750" y="3013075"/>
          <p14:tracePt t="9223" x="6281738" y="3013075"/>
          <p14:tracePt t="9231" x="6308725" y="3022600"/>
          <p14:tracePt t="9238" x="6334125" y="3022600"/>
          <p14:tracePt t="9244" x="6370638" y="3030538"/>
          <p14:tracePt t="9252" x="6405563" y="3040063"/>
          <p14:tracePt t="9258" x="6450013" y="3049588"/>
          <p14:tracePt t="9264" x="6492875" y="3074988"/>
          <p14:tracePt t="9271" x="6529388" y="3084513"/>
          <p14:tracePt t="9278" x="6564313" y="3092450"/>
          <p14:tracePt t="9286" x="6599238" y="3101975"/>
          <p14:tracePt t="9292" x="6634163" y="3119438"/>
          <p14:tracePt t="9298" x="6678613" y="3146425"/>
          <p14:tracePt t="9305" x="6705600" y="3154363"/>
          <p14:tracePt t="9312" x="6732588" y="3173413"/>
          <p14:tracePt t="9319" x="6767513" y="3190875"/>
          <p14:tracePt t="9326" x="6794500" y="3198813"/>
          <p14:tracePt t="9332" x="6811963" y="3208338"/>
          <p14:tracePt t="9339" x="6829425" y="3235325"/>
          <p14:tracePt t="9346" x="6856413" y="3243263"/>
          <p14:tracePt t="9352" x="6873875" y="3252788"/>
          <p14:tracePt t="9360" x="6891338" y="3260725"/>
          <p14:tracePt t="9367" x="6908800" y="3270250"/>
          <p14:tracePt t="9373" x="6935788" y="3278188"/>
          <p14:tracePt t="9380" x="6953250" y="3287713"/>
          <p14:tracePt t="9388" x="6961188" y="3287713"/>
          <p14:tracePt t="9393" x="6988175" y="3295650"/>
          <p14:tracePt t="9400" x="7005638" y="3305175"/>
          <p14:tracePt t="9407" x="7005638" y="3314700"/>
          <p14:tracePt t="9414" x="7023100" y="3322638"/>
          <p14:tracePt t="9421" x="7032625" y="3322638"/>
          <p14:tracePt t="9428" x="7040563" y="3332163"/>
          <p14:tracePt t="9435" x="7050088" y="3332163"/>
          <p14:tracePt t="9441" x="7059613" y="3332163"/>
          <p14:tracePt t="9448" x="7067550" y="3332163"/>
          <p14:tracePt t="9455" x="7067550" y="3340100"/>
          <p14:tracePt t="9461" x="7077075" y="3340100"/>
          <p14:tracePt t="9469" x="7094538" y="3349625"/>
          <p14:tracePt t="9475" x="7102475" y="3349625"/>
          <p14:tracePt t="9482" x="7112000" y="3349625"/>
          <p14:tracePt t="9488" x="7121525" y="3357563"/>
          <p14:tracePt t="9495" x="7138988" y="3357563"/>
          <p14:tracePt t="9502" x="7156450" y="3367088"/>
          <p14:tracePt t="9509" x="7173913" y="3367088"/>
          <p14:tracePt t="9516" x="7173913" y="3376613"/>
          <p14:tracePt t="9523" x="7191375" y="3376613"/>
          <p14:tracePt t="9529" x="7208838" y="3376613"/>
          <p14:tracePt t="9536" x="7218363" y="3384550"/>
          <p14:tracePt t="9543" x="7235825" y="3384550"/>
          <p14:tracePt t="9550" x="7243763" y="3394075"/>
          <p14:tracePt t="9556" x="7253288" y="3394075"/>
          <p14:tracePt t="9563" x="7262813" y="3394075"/>
          <p14:tracePt t="9570" x="7270750" y="3394075"/>
          <p14:tracePt t="9577" x="7280275" y="3394075"/>
          <p14:tracePt t="9585" x="7297738" y="3402013"/>
          <p14:tracePt t="9590" x="7305675" y="3402013"/>
          <p14:tracePt t="9597" x="7315200" y="3411538"/>
          <p14:tracePt t="9604" x="7324725" y="3411538"/>
          <p14:tracePt t="9611" x="7332663" y="3419475"/>
          <p14:tracePt t="9618" x="7342188" y="3419475"/>
          <p14:tracePt t="9625" x="7350125" y="3419475"/>
          <p14:tracePt t="9631" x="7367588" y="3419475"/>
          <p14:tracePt t="9638" x="7377113" y="3419475"/>
          <p14:tracePt t="9645" x="7377113" y="3429000"/>
          <p14:tracePt t="9653" x="7386638" y="3429000"/>
          <p14:tracePt t="9658" x="7404100" y="3429000"/>
          <p14:tracePt t="9665" x="7412038" y="3438525"/>
          <p14:tracePt t="9672" x="7421563" y="3438525"/>
          <p14:tracePt t="9679" x="7439025" y="3446463"/>
          <p14:tracePt t="9685" x="7446963" y="3446463"/>
          <p14:tracePt t="9699" x="7466013" y="3455988"/>
          <p14:tracePt t="9706" x="7473950" y="3455988"/>
          <p14:tracePt t="9713" x="7483475" y="3455988"/>
          <p14:tracePt t="9720" x="7500938" y="3463925"/>
          <p14:tracePt t="9726" x="7508875" y="3463925"/>
          <p14:tracePt t="9733" x="7518400" y="3463925"/>
          <p14:tracePt t="9747" x="7527925" y="3463925"/>
          <p14:tracePt t="9754" x="7535863" y="3463925"/>
          <p14:tracePt t="9760" x="7545388" y="3473450"/>
          <p14:tracePt t="9767" x="7553325" y="3473450"/>
          <p14:tracePt t="9774" x="7562850" y="3481388"/>
          <p14:tracePt t="9787" x="7570788" y="3481388"/>
          <p14:tracePt t="10745" x="7580313" y="3481388"/>
          <p14:tracePt t="10753" x="7589838" y="3481388"/>
          <p14:tracePt t="10759" x="7597775" y="3481388"/>
          <p14:tracePt t="10766" x="7607300" y="3481388"/>
          <p14:tracePt t="10772" x="7615238" y="3481388"/>
          <p14:tracePt t="10786" x="7624763" y="3481388"/>
          <p14:tracePt t="10801" x="7632700" y="3481388"/>
          <p14:tracePt t="10806" x="7650163" y="3481388"/>
          <p14:tracePt t="10820" x="7669213" y="3481388"/>
          <p14:tracePt t="10827" x="7677150" y="3481388"/>
          <p14:tracePt t="10834" x="7686675" y="3481388"/>
          <p14:tracePt t="10840" x="7694613" y="3481388"/>
          <p14:tracePt t="10854" x="7704138" y="3481388"/>
          <p14:tracePt t="10860" x="7712075" y="3481388"/>
          <p14:tracePt t="10868" x="7721600" y="3481388"/>
          <p14:tracePt t="10874" x="7731125" y="3481388"/>
          <p14:tracePt t="10881" x="7739063" y="3481388"/>
          <p14:tracePt t="10888" x="7748588" y="3481388"/>
          <p14:tracePt t="10901" x="7756525" y="3481388"/>
          <p14:tracePt t="10908" x="7766050" y="3481388"/>
          <p14:tracePt t="10915" x="7773988" y="3481388"/>
          <p14:tracePt t="10922" x="7783513" y="3481388"/>
          <p14:tracePt t="10929" x="7793038" y="3481388"/>
          <p14:tracePt t="10943" x="7800975" y="3481388"/>
          <p14:tracePt t="10949" x="7810500" y="3481388"/>
          <p14:tracePt t="10956" x="7818438" y="3481388"/>
          <p14:tracePt t="10962" x="7827963" y="3481388"/>
          <p14:tracePt t="10970" x="7835900" y="3481388"/>
          <p14:tracePt t="10976" x="7853363" y="3481388"/>
          <p14:tracePt t="10997" x="7862888" y="3481388"/>
          <p14:tracePt t="11003" x="7872413" y="3481388"/>
          <p14:tracePt t="11010" x="7889875" y="3481388"/>
          <p14:tracePt t="11018" x="7897813" y="3481388"/>
          <p14:tracePt t="11024" x="7907338" y="3481388"/>
          <p14:tracePt t="11037" x="7924800" y="3481388"/>
          <p14:tracePt t="11044" x="7934325" y="3481388"/>
          <p14:tracePt t="11052" x="7942263" y="3481388"/>
          <p14:tracePt t="11058" x="7959725" y="3481388"/>
          <p14:tracePt t="11064" x="7969250" y="3481388"/>
          <p14:tracePt t="11071" x="7977188" y="3481388"/>
          <p14:tracePt t="11085" x="7996238" y="3481388"/>
          <p14:tracePt t="11092" x="8013700" y="3473450"/>
          <p14:tracePt t="11099" x="8021638" y="3473450"/>
          <p14:tracePt t="11105" x="8039100" y="3473450"/>
          <p14:tracePt t="11112" x="8048625" y="3473450"/>
          <p14:tracePt t="11119" x="8066088" y="3473450"/>
          <p14:tracePt t="11132" x="8075613" y="3473450"/>
          <p14:tracePt t="11139" x="8083550" y="3473450"/>
          <p14:tracePt t="11146" x="8101013" y="3473450"/>
          <p14:tracePt t="11153" x="8110538" y="3473450"/>
          <p14:tracePt t="11160" x="8128000" y="3473450"/>
          <p14:tracePt t="11173" x="8145463" y="3463925"/>
          <p14:tracePt t="11180" x="8162925" y="3463925"/>
          <p14:tracePt t="11187" x="8180388" y="3463925"/>
          <p14:tracePt t="11194" x="8199438" y="3463925"/>
          <p14:tracePt t="11201" x="8242300" y="3463925"/>
          <p14:tracePt t="11207" x="8259763" y="3463925"/>
          <p14:tracePt t="11214" x="8286750" y="3463925"/>
          <p14:tracePt t="11221" x="8313738" y="3463925"/>
          <p14:tracePt t="11228" x="8331200" y="3463925"/>
          <p14:tracePt t="11234" x="8358188" y="3463925"/>
          <p14:tracePt t="11241" x="8375650" y="3463925"/>
          <p14:tracePt t="11248" x="8402638" y="3463925"/>
          <p14:tracePt t="11255" x="8420100" y="3463925"/>
          <p14:tracePt t="11261" x="8445500" y="3463925"/>
          <p14:tracePt t="11269" x="8462963" y="3463925"/>
          <p14:tracePt t="11277" x="8489950" y="3463925"/>
          <p14:tracePt t="11282" x="8507413" y="3463925"/>
          <p14:tracePt t="11288" x="8543925" y="3463925"/>
          <p14:tracePt t="11296" x="8551863" y="3463925"/>
          <p14:tracePt t="11303" x="8586788" y="3463925"/>
          <p14:tracePt t="11309" x="8605838" y="3463925"/>
          <p14:tracePt t="11317" x="8631238" y="3463925"/>
          <p14:tracePt t="11323" x="8648700" y="3463925"/>
          <p14:tracePt t="11329" x="8675688" y="3463925"/>
          <p14:tracePt t="11336" x="8710613" y="3463925"/>
          <p14:tracePt t="11343" x="8747125" y="3463925"/>
          <p14:tracePt t="11351" x="8772525" y="3463925"/>
          <p14:tracePt t="11356" x="8799513" y="3463925"/>
          <p14:tracePt t="11363" x="8826500" y="3463925"/>
          <p14:tracePt t="11370" x="8851900" y="3463925"/>
          <p14:tracePt t="11377" x="8888413" y="3463925"/>
          <p14:tracePt t="11384" x="8905875" y="3463925"/>
          <p14:tracePt t="11397" x="8923338" y="3463925"/>
          <p14:tracePt t="11404" x="8950325" y="3463925"/>
          <p14:tracePt t="11411" x="8967788" y="3455988"/>
          <p14:tracePt t="11417" x="8985250" y="3455988"/>
          <p14:tracePt t="11424" x="9002713" y="3455988"/>
          <p14:tracePt t="11431" x="9020175" y="3455988"/>
          <p14:tracePt t="11438" x="9037638" y="3455988"/>
          <p14:tracePt t="11445" x="9055100" y="3455988"/>
          <p14:tracePt t="11452" x="9072563" y="3455988"/>
          <p14:tracePt t="11459" x="9099550" y="3446463"/>
          <p14:tracePt t="11465" x="9117013" y="3446463"/>
          <p14:tracePt t="11472" x="9134475" y="3446463"/>
          <p14:tracePt t="11479" x="9153525" y="3446463"/>
          <p14:tracePt t="11486" x="9170988" y="3446463"/>
          <p14:tracePt t="11492" x="9196388" y="3446463"/>
          <p14:tracePt t="11500" x="9223375" y="3446463"/>
          <p14:tracePt t="11506" x="9240838" y="3446463"/>
          <p14:tracePt t="11513" x="9258300" y="3446463"/>
          <p14:tracePt t="11520" x="9275763" y="3446463"/>
          <p14:tracePt t="11526" x="9294813" y="3446463"/>
          <p14:tracePt t="11534" x="9312275" y="3446463"/>
          <p14:tracePt t="11540" x="9320213" y="3446463"/>
          <p14:tracePt t="11547" x="9329738" y="3446463"/>
          <p14:tracePt t="11554" x="9337675" y="3446463"/>
          <p14:tracePt t="11560" x="9347200" y="3446463"/>
          <p14:tracePt t="11567" x="9356725" y="3446463"/>
          <p14:tracePt t="11574" x="9364663" y="3446463"/>
          <p14:tracePt t="11581" x="9382125" y="3446463"/>
          <p14:tracePt t="11588" x="9391650" y="3446463"/>
          <p14:tracePt t="11594" x="9399588" y="3446463"/>
          <p14:tracePt t="11608" x="9418638" y="3446463"/>
          <p14:tracePt t="11615" x="9426575" y="3446463"/>
          <p14:tracePt t="11622" x="9436100" y="3446463"/>
          <p14:tracePt t="11628" x="9444038" y="3446463"/>
          <p14:tracePt t="11635" x="9453563" y="3446463"/>
          <p14:tracePt t="11649" x="9461500" y="3446463"/>
          <p14:tracePt t="11655" x="9471025" y="3446463"/>
          <p14:tracePt t="11669" x="9478963" y="3446463"/>
          <p14:tracePt t="11676" x="9488488" y="3446463"/>
          <p14:tracePt t="11684" x="9498013" y="3446463"/>
          <p14:tracePt t="11689" x="9505950" y="3446463"/>
          <p14:tracePt t="11723" x="9515475" y="3446463"/>
          <p14:tracePt t="11737" x="9523413" y="3446463"/>
          <p14:tracePt t="11750" x="9532938" y="3446463"/>
          <p14:tracePt t="11771" x="9540875" y="3446463"/>
          <p14:tracePt t="11784" x="9550400" y="3446463"/>
          <p14:tracePt t="11798" x="9559925" y="3446463"/>
          <p14:tracePt t="11833" x="9567863" y="3446463"/>
          <p14:tracePt t="11852" x="9577388" y="3446463"/>
          <p14:tracePt t="12321" x="9567863" y="3446463"/>
          <p14:tracePt t="12355" x="9559925" y="3446463"/>
          <p14:tracePt t="12368" x="9550400" y="3446463"/>
          <p14:tracePt t="12383" x="9540875" y="3446463"/>
          <p14:tracePt t="12396" x="9532938" y="3446463"/>
          <p14:tracePt t="12403" x="9523413" y="3446463"/>
          <p14:tracePt t="12410" x="9515475" y="3446463"/>
          <p14:tracePt t="12423" x="9505950" y="3446463"/>
          <p14:tracePt t="12437" x="9498013" y="3455988"/>
          <p14:tracePt t="12443" x="9488488" y="3455988"/>
          <p14:tracePt t="12450" x="9478963" y="3455988"/>
          <p14:tracePt t="12457" x="9471025" y="3455988"/>
          <p14:tracePt t="12464" x="9461500" y="3455988"/>
          <p14:tracePt t="12477" x="9453563" y="3463925"/>
          <p14:tracePt t="12484" x="9444038" y="3463925"/>
          <p14:tracePt t="12491" x="9436100" y="3463925"/>
          <p14:tracePt t="12498" x="9418638" y="3473450"/>
          <p14:tracePt t="12505" x="9409113" y="3473450"/>
          <p14:tracePt t="12511" x="9409113" y="3481388"/>
          <p14:tracePt t="12518" x="9399588" y="3481388"/>
          <p14:tracePt t="12525" x="9382125" y="3481388"/>
          <p14:tracePt t="12532" x="9374188" y="3481388"/>
          <p14:tracePt t="12539" x="9356725" y="3481388"/>
          <p14:tracePt t="12545" x="9337675" y="3490913"/>
          <p14:tracePt t="12552" x="9329738" y="3490913"/>
          <p14:tracePt t="12559" x="9320213" y="3490913"/>
          <p14:tracePt t="12566" x="9312275" y="3490913"/>
          <p14:tracePt t="12572" x="9302750" y="3490913"/>
          <p14:tracePt t="12579" x="9294813" y="3500438"/>
          <p14:tracePt t="12586" x="9285288" y="3508375"/>
          <p14:tracePt t="12593" x="9267825" y="3508375"/>
          <p14:tracePt t="12599" x="9258300" y="3517900"/>
          <p14:tracePt t="12613" x="9240838" y="3525838"/>
          <p14:tracePt t="12620" x="9232900" y="3535363"/>
          <p14:tracePt t="12627" x="9223375" y="3543300"/>
          <p14:tracePt t="12633" x="9215438" y="3552825"/>
          <p14:tracePt t="12640" x="9196388" y="3552825"/>
          <p14:tracePt t="12647" x="9188450" y="3552825"/>
          <p14:tracePt t="12654" x="9178925" y="3562350"/>
          <p14:tracePt t="12661" x="9178925" y="3570288"/>
          <p14:tracePt t="12668" x="9161463" y="3579813"/>
          <p14:tracePt t="12674" x="9153525" y="3587750"/>
          <p14:tracePt t="12682" x="9144000" y="3587750"/>
          <p14:tracePt t="12688" x="9126538" y="3597275"/>
          <p14:tracePt t="12695" x="9117013" y="3597275"/>
          <p14:tracePt t="12702" x="9109075" y="3605213"/>
          <p14:tracePt t="12716" x="9091613" y="3614738"/>
          <p14:tracePt t="12722" x="9082088" y="3614738"/>
          <p14:tracePt t="12729" x="9082088" y="3622675"/>
          <p14:tracePt t="12736" x="9064625" y="3622675"/>
          <p14:tracePt t="12750" x="9055100" y="3622675"/>
          <p14:tracePt t="12756" x="9047163" y="3622675"/>
          <p14:tracePt t="12763" x="9047163" y="3632200"/>
          <p14:tracePt t="12769" x="9037638" y="3641725"/>
          <p14:tracePt t="12776" x="9029700" y="3649663"/>
          <p14:tracePt t="12783" x="9020175" y="3659188"/>
          <p14:tracePt t="12790" x="9012238" y="3667125"/>
          <p14:tracePt t="12796" x="9002713" y="3667125"/>
          <p14:tracePt t="12803" x="8993188" y="3676650"/>
          <p14:tracePt t="12817" x="8985250" y="3676650"/>
          <p14:tracePt t="12824" x="8975725" y="3684588"/>
          <p14:tracePt t="12831" x="8967788" y="3684588"/>
          <p14:tracePt t="12837" x="8958263" y="3694113"/>
          <p14:tracePt t="12851" x="8950325" y="3703638"/>
          <p14:tracePt t="12858" x="8931275" y="3711575"/>
          <p14:tracePt t="12871" x="8923338" y="3721100"/>
          <p14:tracePt t="12878" x="8913813" y="3721100"/>
          <p14:tracePt t="12885" x="8905875" y="3729038"/>
          <p14:tracePt t="12892" x="8888413" y="3738563"/>
          <p14:tracePt t="12899" x="8878888" y="3738563"/>
          <p14:tracePt t="12906" x="8869363" y="3738563"/>
          <p14:tracePt t="12912" x="8869363" y="3746500"/>
          <p14:tracePt t="12919" x="8851900" y="3756025"/>
          <p14:tracePt t="12926" x="8843963" y="3756025"/>
          <p14:tracePt t="12933" x="8834438" y="3765550"/>
          <p14:tracePt t="12939" x="8816975" y="3773488"/>
          <p14:tracePt t="12946" x="8809038" y="3773488"/>
          <p14:tracePt t="12953" x="8799513" y="3783013"/>
          <p14:tracePt t="12960" x="8782050" y="3790950"/>
          <p14:tracePt t="12973" x="8764588" y="3800475"/>
          <p14:tracePt t="12980" x="8747125" y="3808413"/>
          <p14:tracePt t="12987" x="8737600" y="3808413"/>
          <p14:tracePt t="12994" x="8720138" y="3817938"/>
          <p14:tracePt t="13001" x="8702675" y="3817938"/>
          <p14:tracePt t="13007" x="8685213" y="3827463"/>
          <p14:tracePt t="13015" x="8675688" y="3827463"/>
          <p14:tracePt t="13021" x="8648700" y="3844925"/>
          <p14:tracePt t="13028" x="8623300" y="3852863"/>
          <p14:tracePt t="13034" x="8605838" y="3852863"/>
          <p14:tracePt t="13041" x="8561388" y="3870325"/>
          <p14:tracePt t="13048" x="8534400" y="3879850"/>
          <p14:tracePt t="13055" x="8507413" y="3879850"/>
          <p14:tracePt t="13062" x="8472488" y="3887788"/>
          <p14:tracePt t="13068" x="8455025" y="3897313"/>
          <p14:tracePt t="13075" x="8428038" y="3906838"/>
          <p14:tracePt t="13083" x="8410575" y="3906838"/>
          <p14:tracePt t="13089" x="8393113" y="3914775"/>
          <p14:tracePt t="13096" x="8366125" y="3914775"/>
          <p14:tracePt t="13102" x="8340725" y="3932238"/>
          <p14:tracePt t="13109" x="8304213" y="3941763"/>
          <p14:tracePt t="13116" x="8278813" y="3949700"/>
          <p14:tracePt t="13123" x="8251825" y="3959225"/>
          <p14:tracePt t="13129" x="8207375" y="3959225"/>
          <p14:tracePt t="13136" x="8180388" y="3968750"/>
          <p14:tracePt t="13143" x="8154988" y="3976688"/>
          <p14:tracePt t="13151" x="8118475" y="3986213"/>
          <p14:tracePt t="13157" x="8093075" y="3994150"/>
          <p14:tracePt t="13164" x="8075613" y="3994150"/>
          <p14:tracePt t="13170" x="8039100" y="4003675"/>
          <p14:tracePt t="13177" x="8021638" y="4003675"/>
          <p14:tracePt t="13184" x="7986713" y="4021138"/>
          <p14:tracePt t="13190" x="7959725" y="4021138"/>
          <p14:tracePt t="13198" x="7934325" y="4030663"/>
          <p14:tracePt t="13204" x="7907338" y="4038600"/>
          <p14:tracePt t="13211" x="7889875" y="4038600"/>
          <p14:tracePt t="13218" x="7853363" y="4048125"/>
          <p14:tracePt t="13224" x="7835900" y="4056063"/>
          <p14:tracePt t="13232" x="7810500" y="4065588"/>
          <p14:tracePt t="13238" x="7793038" y="4065588"/>
          <p14:tracePt t="13245" x="7766050" y="4073525"/>
          <p14:tracePt t="13252" x="7748588" y="4083050"/>
          <p14:tracePt t="13259" x="7712075" y="4092575"/>
          <p14:tracePt t="13266" x="7686675" y="4092575"/>
          <p14:tracePt t="13272" x="7659688" y="4100513"/>
          <p14:tracePt t="13279" x="7632700" y="4100513"/>
          <p14:tracePt t="13300" x="7545388" y="4135438"/>
          <p14:tracePt t="13306" x="7518400" y="4135438"/>
          <p14:tracePt t="13313" x="7483475" y="4144963"/>
          <p14:tracePt t="13320" x="7456488" y="4152900"/>
          <p14:tracePt t="13327" x="7429500" y="4162425"/>
          <p14:tracePt t="13334" x="7386638" y="4171950"/>
          <p14:tracePt t="13340" x="7350125" y="4171950"/>
          <p14:tracePt t="13347" x="7315200" y="4189413"/>
          <p14:tracePt t="13354" x="7280275" y="4197350"/>
          <p14:tracePt t="13360" x="7235825" y="4214813"/>
          <p14:tracePt t="13367" x="7191375" y="4224338"/>
          <p14:tracePt t="13374" x="7156450" y="4233863"/>
          <p14:tracePt t="13382" x="7121525" y="4241800"/>
          <p14:tracePt t="13388" x="7094538" y="4251325"/>
          <p14:tracePt t="13394" x="7059613" y="4259263"/>
          <p14:tracePt t="13401" x="7015163" y="4268788"/>
          <p14:tracePt t="13408" x="6988175" y="4276725"/>
          <p14:tracePt t="13416" x="6953250" y="4295775"/>
          <p14:tracePt t="13422" x="6926263" y="4295775"/>
          <p14:tracePt t="13428" x="6899275" y="4303713"/>
          <p14:tracePt t="13435" x="6873875" y="4313238"/>
          <p14:tracePt t="13442" x="6864350" y="4313238"/>
          <p14:tracePt t="13449" x="6846888" y="4321175"/>
          <p14:tracePt t="13456" x="6829425" y="4330700"/>
          <p14:tracePt t="13463" x="6819900" y="4330700"/>
          <p14:tracePt t="13469" x="6811963" y="4338638"/>
          <p14:tracePt t="13476" x="6802438" y="4338638"/>
          <p14:tracePt t="13489" x="6794500" y="4338638"/>
          <p14:tracePt t="13497" x="6784975" y="4338638"/>
          <p14:tracePt t="13503" x="6784975" y="4348163"/>
          <p14:tracePt t="13517" x="6777038" y="4348163"/>
          <p14:tracePt t="13531" x="6767513" y="4348163"/>
          <p14:tracePt t="13537" x="6757988" y="4348163"/>
          <p14:tracePt t="17789" x="6723063" y="4338638"/>
          <p14:tracePt t="17797" x="6678613" y="4303713"/>
          <p14:tracePt t="17803" x="6661150" y="4286250"/>
          <p14:tracePt t="17809" x="6626225" y="4268788"/>
          <p14:tracePt t="17816" x="6608763" y="4251325"/>
          <p14:tracePt t="17823" x="6591300" y="4241800"/>
          <p14:tracePt t="17830" x="6573838" y="4233863"/>
          <p14:tracePt t="17837" x="6554788" y="4224338"/>
          <p14:tracePt t="17844" x="6537325" y="4206875"/>
          <p14:tracePt t="17850" x="6519863" y="4197350"/>
          <p14:tracePt t="17857" x="6484938" y="4171950"/>
          <p14:tracePt t="17864" x="6467475" y="4152900"/>
          <p14:tracePt t="17871" x="6440488" y="4135438"/>
          <p14:tracePt t="17878" x="6405563" y="4117975"/>
          <p14:tracePt t="17884" x="6378575" y="4083050"/>
          <p14:tracePt t="17891" x="6334125" y="4065588"/>
          <p14:tracePt t="17898" x="6289675" y="4030663"/>
          <p14:tracePt t="17905" x="6254750" y="3994150"/>
          <p14:tracePt t="17912" x="6210300" y="3959225"/>
          <p14:tracePt t="17918" x="6167438" y="3932238"/>
          <p14:tracePt t="17925" x="6105525" y="3879850"/>
          <p14:tracePt t="17932" x="6051550" y="3827463"/>
          <p14:tracePt t="17939" x="5989638" y="3765550"/>
          <p14:tracePt t="17945" x="5964238" y="3738563"/>
          <p14:tracePt t="17952" x="5937250" y="3703638"/>
          <p14:tracePt t="17959" x="5919788" y="3676650"/>
          <p14:tracePt t="17966" x="5902325" y="3659188"/>
          <p14:tracePt t="17973" x="5883275" y="3649663"/>
          <p14:tracePt t="17980" x="5875338" y="3632200"/>
          <p14:tracePt t="17986" x="5857875" y="3622675"/>
          <p14:tracePt t="17993" x="5848350" y="3605213"/>
          <p14:tracePt t="18000" x="5840413" y="3597275"/>
          <p14:tracePt t="18006" x="5830888" y="3587750"/>
          <p14:tracePt t="18014" x="5813425" y="3570288"/>
          <p14:tracePt t="18020" x="5803900" y="3562350"/>
          <p14:tracePt t="18028" x="5795963" y="3552825"/>
          <p14:tracePt t="18034" x="5795963" y="3543300"/>
          <p14:tracePt t="18041" x="5778500" y="3535363"/>
          <p14:tracePt t="18048" x="5761038" y="3525838"/>
          <p14:tracePt t="18054" x="5751513" y="3525838"/>
          <p14:tracePt t="18062" x="5734050" y="3517900"/>
          <p14:tracePt t="18068" x="5716588" y="3508375"/>
          <p14:tracePt t="18075" x="5707063" y="3508375"/>
          <p14:tracePt t="18082" x="5699125" y="3500438"/>
          <p14:tracePt t="18088" x="5689600" y="3490913"/>
          <p14:tracePt t="18096" x="5672138" y="3490913"/>
          <p14:tracePt t="18109" x="5662613" y="3481388"/>
          <p14:tracePt t="18115" x="5645150" y="3481388"/>
          <p14:tracePt t="18122" x="5637213" y="3473450"/>
          <p14:tracePt t="18128" x="5627688" y="3473450"/>
          <p14:tracePt t="18136" x="5618163" y="3463925"/>
          <p14:tracePt t="18142" x="5610225" y="3463925"/>
          <p14:tracePt t="18149" x="5600700" y="3463925"/>
          <p14:tracePt t="18156" x="5592763" y="3463925"/>
          <p14:tracePt t="18163" x="5583238" y="3463925"/>
          <p14:tracePt t="18170" x="5565775" y="3463925"/>
          <p14:tracePt t="18177" x="5557838" y="3463925"/>
          <p14:tracePt t="18183" x="5548313" y="3463925"/>
          <p14:tracePt t="18190" x="5538788" y="3463925"/>
          <p14:tracePt t="18197" x="5530850" y="3463925"/>
          <p14:tracePt t="18204" x="5521325" y="3463925"/>
          <p14:tracePt t="18212" x="5513388" y="3463925"/>
          <p14:tracePt t="18217" x="5495925" y="3463925"/>
          <p14:tracePt t="18224" x="5486400" y="3463925"/>
          <p14:tracePt t="18238" x="5476875" y="3463925"/>
          <p14:tracePt t="18245" x="5459413" y="3463925"/>
          <p14:tracePt t="18251" x="5451475" y="3463925"/>
          <p14:tracePt t="18258" x="5441950" y="3473450"/>
          <p14:tracePt t="18265" x="5424488" y="3473450"/>
          <p14:tracePt t="18272" x="5424488" y="3481388"/>
          <p14:tracePt t="18278" x="5414963" y="3481388"/>
          <p14:tracePt t="18285" x="5407025" y="3481388"/>
          <p14:tracePt t="18292" x="5389563" y="3490913"/>
          <p14:tracePt t="18299" x="5372100" y="3500438"/>
          <p14:tracePt t="18306" x="5362575" y="3508375"/>
          <p14:tracePt t="18312" x="5345113" y="3517900"/>
          <p14:tracePt t="18319" x="5318125" y="3525838"/>
          <p14:tracePt t="18326" x="5300663" y="3543300"/>
          <p14:tracePt t="18333" x="5283200" y="3552825"/>
          <p14:tracePt t="18340" x="5248275" y="3570288"/>
          <p14:tracePt t="18347" x="5230813" y="3587750"/>
          <p14:tracePt t="18353" x="5211763" y="3605213"/>
          <p14:tracePt t="18361" x="5186363" y="3622675"/>
          <p14:tracePt t="18367" x="5168900" y="3641725"/>
          <p14:tracePt t="18374" x="5141913" y="3659188"/>
          <p14:tracePt t="18380" x="5124450" y="3667125"/>
          <p14:tracePt t="18387" x="5097463" y="3684588"/>
          <p14:tracePt t="18394" x="5080000" y="3694113"/>
          <p14:tracePt t="18401" x="5062538" y="3703638"/>
          <p14:tracePt t="18407" x="5045075" y="3711575"/>
          <p14:tracePt t="18414" x="5027613" y="3729038"/>
          <p14:tracePt t="18421" x="4991100" y="3738563"/>
          <p14:tracePt t="18428" x="4973638" y="3746500"/>
          <p14:tracePt t="18435" x="4973638" y="3756025"/>
          <p14:tracePt t="18441" x="4965700" y="3765550"/>
          <p14:tracePt t="18448" x="4956175" y="3773488"/>
          <p14:tracePt t="18455" x="4938713" y="3783013"/>
          <p14:tracePt t="18461" x="4921250" y="3783013"/>
          <p14:tracePt t="18469" x="4911725" y="3790950"/>
          <p14:tracePt t="18476" x="4903788" y="3800475"/>
          <p14:tracePt t="18482" x="4886325" y="3808413"/>
          <p14:tracePt t="18496" x="4876800" y="3817938"/>
          <p14:tracePt t="18502" x="4867275" y="3817938"/>
          <p14:tracePt t="18509" x="4859338" y="3817938"/>
          <p14:tracePt t="18516" x="4849813" y="3827463"/>
          <p14:tracePt t="18523" x="4841875" y="3827463"/>
          <p14:tracePt t="18530" x="4832350" y="3835400"/>
          <p14:tracePt t="18536" x="4832350" y="3844925"/>
          <p14:tracePt t="18543" x="4832350" y="3852863"/>
          <p14:tracePt t="18550" x="4824413" y="3852863"/>
          <p14:tracePt t="18557" x="4814888" y="3862388"/>
          <p14:tracePt t="18564" x="4805363" y="3862388"/>
          <p14:tracePt t="18570" x="4797425" y="3862388"/>
          <p14:tracePt t="18577" x="4797425" y="3870325"/>
          <p14:tracePt t="18584" x="4797425" y="3879850"/>
          <p14:tracePt t="18591" x="4787900" y="3879850"/>
          <p14:tracePt t="18598" x="4787900" y="3887788"/>
          <p14:tracePt t="18611" x="4787900" y="3897313"/>
          <p14:tracePt t="18618" x="4779963" y="3906838"/>
          <p14:tracePt t="18632" x="4779963" y="3914775"/>
          <p14:tracePt t="18638" x="4770438" y="3914775"/>
          <p14:tracePt t="18645" x="4770438" y="3924300"/>
          <p14:tracePt t="18652" x="4762500" y="3924300"/>
          <p14:tracePt t="18659" x="4762500" y="3932238"/>
          <p14:tracePt t="18666" x="4752975" y="3941763"/>
          <p14:tracePt t="18672" x="4752975" y="3949700"/>
          <p14:tracePt t="18679" x="4752975" y="3959225"/>
          <p14:tracePt t="18686" x="4745038" y="3959225"/>
          <p14:tracePt t="18694" x="4745038" y="3968750"/>
          <p14:tracePt t="18700" x="4735513" y="3968750"/>
          <p14:tracePt t="18706" x="4735513" y="3976688"/>
          <p14:tracePt t="18713" x="4735513" y="3986213"/>
          <p14:tracePt t="18720" x="4735513" y="3994150"/>
          <p14:tracePt t="18728" x="4735513" y="4003675"/>
          <p14:tracePt t="18734" x="4725988" y="4011613"/>
          <p14:tracePt t="18747" x="4718050" y="4011613"/>
          <p14:tracePt t="18754" x="4718050" y="4021138"/>
          <p14:tracePt t="18762" x="4708525" y="4030663"/>
          <p14:tracePt t="18767" x="4708525" y="4038600"/>
          <p14:tracePt t="18775" x="4708525" y="4048125"/>
          <p14:tracePt t="18781" x="4700588" y="4056063"/>
          <p14:tracePt t="18788" x="4700588" y="4065588"/>
          <p14:tracePt t="18795" x="4691063" y="4065588"/>
          <p14:tracePt t="18808" x="4691063" y="4073525"/>
          <p14:tracePt t="18815" x="4691063" y="4083050"/>
          <p14:tracePt t="18822" x="4683125" y="4092575"/>
          <p14:tracePt t="18829" x="4683125" y="4100513"/>
          <p14:tracePt t="18842" x="4683125" y="4110038"/>
          <p14:tracePt t="18856" x="4683125" y="4117975"/>
          <p14:tracePt t="18883" x="4683125" y="4127500"/>
          <p14:tracePt t="18897" x="4683125" y="4135438"/>
          <p14:tracePt t="18917" x="4683125" y="4144963"/>
          <p14:tracePt t="18924" x="4683125" y="4152900"/>
          <p14:tracePt t="18931" x="4683125" y="4162425"/>
          <p14:tracePt t="18945" x="4683125" y="4171950"/>
          <p14:tracePt t="18978" x="4683125" y="4179888"/>
          <p14:tracePt t="19012" x="4683125" y="4189413"/>
          <p14:tracePt t="19025" x="4683125" y="4197350"/>
          <p14:tracePt t="19046" x="4683125" y="4206875"/>
          <p14:tracePt t="19060" x="4683125" y="4214813"/>
          <p14:tracePt t="19073" x="4683125" y="4224338"/>
          <p14:tracePt t="19182" x="4691063" y="4224338"/>
          <p14:tracePt t="19202" x="4700588" y="4224338"/>
          <p14:tracePt t="19229" x="4708525" y="4224338"/>
          <p14:tracePt t="19244" x="4718050" y="4224338"/>
          <p14:tracePt t="19257" x="4725988" y="4224338"/>
          <p14:tracePt t="19284" x="4745038" y="4214813"/>
          <p14:tracePt t="19291" x="4779963" y="4206875"/>
          <p14:tracePt t="19297" x="4805363" y="4197350"/>
          <p14:tracePt t="19304" x="4841875" y="4179888"/>
          <p14:tracePt t="19310" x="4886325" y="4171950"/>
          <p14:tracePt t="19318" x="4929188" y="4152900"/>
          <p14:tracePt t="19324" x="4973638" y="4117975"/>
          <p14:tracePt t="19331" x="5035550" y="4092575"/>
          <p14:tracePt t="19338" x="5114925" y="4056063"/>
          <p14:tracePt t="19345" x="5194300" y="4011613"/>
          <p14:tracePt t="19352" x="5265738" y="3986213"/>
          <p14:tracePt t="19359" x="5327650" y="3968750"/>
          <p14:tracePt t="19365" x="5407025" y="3941763"/>
          <p14:tracePt t="19372" x="5468938" y="3914775"/>
          <p14:tracePt t="19379" x="5521325" y="3887788"/>
          <p14:tracePt t="19386" x="5583238" y="3870325"/>
          <p14:tracePt t="19393" x="5645150" y="3852863"/>
          <p14:tracePt t="19399" x="5672138" y="3844925"/>
          <p14:tracePt t="19406" x="5707063" y="3844925"/>
          <p14:tracePt t="19413" x="5741988" y="3844925"/>
          <p14:tracePt t="19420" x="5761038" y="3844925"/>
          <p14:tracePt t="19427" x="5768975" y="3844925"/>
          <p14:tracePt t="19433" x="5786438" y="3844925"/>
          <p14:tracePt t="19440" x="5821363" y="3844925"/>
          <p14:tracePt t="19447" x="5840413" y="3844925"/>
          <p14:tracePt t="19461" x="5857875" y="3844925"/>
          <p14:tracePt t="19467" x="5875338" y="3844925"/>
          <p14:tracePt t="19474" x="5892800" y="3852863"/>
          <p14:tracePt t="19481" x="5910263" y="3862388"/>
          <p14:tracePt t="19488" x="5919788" y="3862388"/>
          <p14:tracePt t="19494" x="5927725" y="3862388"/>
          <p14:tracePt t="19501" x="5945188" y="3870325"/>
          <p14:tracePt t="19508" x="5954713" y="3870325"/>
          <p14:tracePt t="19515" x="5964238" y="3879850"/>
          <p14:tracePt t="19521" x="5972175" y="3887788"/>
          <p14:tracePt t="19528" x="5999163" y="3897313"/>
          <p14:tracePt t="19535" x="6016625" y="3906838"/>
          <p14:tracePt t="19549" x="6034088" y="3914775"/>
          <p14:tracePt t="19555" x="6051550" y="3924300"/>
          <p14:tracePt t="19562" x="6069013" y="3932238"/>
          <p14:tracePt t="19569" x="6086475" y="3941763"/>
          <p14:tracePt t="19577" x="6105525" y="3941763"/>
          <p14:tracePt t="19583" x="6122988" y="3949700"/>
          <p14:tracePt t="19590" x="6140450" y="3949700"/>
          <p14:tracePt t="19596" x="6157913" y="3959225"/>
          <p14:tracePt t="19603" x="6192838" y="3959225"/>
          <p14:tracePt t="19610" x="6202363" y="3959225"/>
          <p14:tracePt t="19617" x="6237288" y="3968750"/>
          <p14:tracePt t="19623" x="6254750" y="3968750"/>
          <p14:tracePt t="19630" x="6281738" y="3968750"/>
          <p14:tracePt t="19637" x="6299200" y="3968750"/>
          <p14:tracePt t="19644" x="6326188" y="3968750"/>
          <p14:tracePt t="19651" x="6370638" y="3976688"/>
          <p14:tracePt t="19657" x="6396038" y="3976688"/>
          <p14:tracePt t="19664" x="6423025" y="3976688"/>
          <p14:tracePt t="19671" x="6450013" y="3976688"/>
          <p14:tracePt t="19678" x="6475413" y="3976688"/>
          <p14:tracePt t="19685" x="6511925" y="3976688"/>
          <p14:tracePt t="19692" x="6529388" y="3976688"/>
          <p14:tracePt t="19698" x="6554788" y="3976688"/>
          <p14:tracePt t="19705" x="6573838" y="3976688"/>
          <p14:tracePt t="19712" x="6581775" y="3976688"/>
          <p14:tracePt t="19725" x="6591300" y="3986213"/>
          <p14:tracePt t="19732" x="6608763" y="3986213"/>
          <p14:tracePt t="19739" x="6616700" y="3986213"/>
          <p14:tracePt t="19746" x="6616700" y="3994150"/>
          <p14:tracePt t="19753" x="6626225" y="3994150"/>
          <p14:tracePt t="19760" x="6643688" y="4003675"/>
          <p14:tracePt t="19773" x="6661150" y="4011613"/>
          <p14:tracePt t="19780" x="6670675" y="4011613"/>
          <p14:tracePt t="19786" x="6670675" y="4021138"/>
          <p14:tracePt t="19793" x="6678613" y="4030663"/>
          <p14:tracePt t="19800" x="6688138" y="4030663"/>
          <p14:tracePt t="19807" x="6696075" y="4038600"/>
          <p14:tracePt t="19814" x="6705600" y="4038600"/>
          <p14:tracePt t="19820" x="6705600" y="4048125"/>
          <p14:tracePt t="19827" x="6715125" y="4056063"/>
          <p14:tracePt t="19834" x="6723063" y="4065588"/>
          <p14:tracePt t="19841" x="6723063" y="4073525"/>
          <p14:tracePt t="19848" x="6732588" y="4073525"/>
          <p14:tracePt t="19854" x="6740525" y="4073525"/>
          <p14:tracePt t="19862" x="6750050" y="4083050"/>
          <p14:tracePt t="19868" x="6750050" y="4092575"/>
          <p14:tracePt t="19875" x="6757988" y="4092575"/>
          <p14:tracePt t="19882" x="6767513" y="4092575"/>
          <p14:tracePt t="19889" x="6777038" y="4100513"/>
          <p14:tracePt t="19895" x="6777038" y="4110038"/>
          <p14:tracePt t="19902" x="6784975" y="4110038"/>
          <p14:tracePt t="19910" x="6794500" y="4117975"/>
          <p14:tracePt t="19915" x="6794500" y="4127500"/>
          <p14:tracePt t="19922" x="6802438" y="4127500"/>
          <p14:tracePt t="19929" x="6811963" y="4135438"/>
          <p14:tracePt t="19943" x="6819900" y="4135438"/>
          <p14:tracePt t="19950" x="6819900" y="4144963"/>
          <p14:tracePt t="19970" x="6829425" y="4144963"/>
          <p14:tracePt t="19977" x="6829425" y="4152900"/>
          <p14:tracePt t="19990" x="6837363" y="4152900"/>
          <p14:tracePt t="20018" x="6837363" y="4162425"/>
          <p14:tracePt t="20051" x="6846888" y="4162425"/>
          <p14:tracePt t="20303" x="6846888" y="4171950"/>
          <p14:tracePt t="21376" x="6846888" y="4179888"/>
          <p14:tracePt t="21465" x="6837363" y="4179888"/>
          <p14:tracePt t="21729" x="6837363" y="4189413"/>
          <p14:tracePt t="22245" x="6829425" y="4189413"/>
          <p14:tracePt t="22280" x="6819900" y="4189413"/>
          <p14:tracePt t="22307" x="6811963" y="4189413"/>
          <p14:tracePt t="22320" x="6802438" y="4189413"/>
          <p14:tracePt t="22354" x="6794500" y="4189413"/>
          <p14:tracePt t="22368" x="6784975" y="4197350"/>
          <p14:tracePt t="22674" x="6777038" y="4197350"/>
          <p14:tracePt t="23400" x="6777038" y="4206875"/>
          <p14:tracePt t="28407" x="6784975" y="4171950"/>
          <p14:tracePt t="28414" x="6802438" y="4127500"/>
          <p14:tracePt t="28421" x="6829425" y="4083050"/>
          <p14:tracePt t="28428" x="6837363" y="4048125"/>
          <p14:tracePt t="28435" x="6846888" y="4030663"/>
          <p14:tracePt t="28441" x="6856413" y="4011613"/>
          <p14:tracePt t="28448" x="6856413" y="3994150"/>
          <p14:tracePt t="28455" x="6864350" y="3968750"/>
          <p14:tracePt t="28461" x="6873875" y="3949700"/>
          <p14:tracePt t="28469" x="6873875" y="3932238"/>
          <p14:tracePt t="28475" x="6873875" y="3906838"/>
          <p14:tracePt t="28482" x="6881813" y="3887788"/>
          <p14:tracePt t="28489" x="6881813" y="3862388"/>
          <p14:tracePt t="28496" x="6891338" y="3827463"/>
          <p14:tracePt t="28503" x="6891338" y="3817938"/>
          <p14:tracePt t="28509" x="6899275" y="3790950"/>
          <p14:tracePt t="28516" x="6899275" y="3783013"/>
          <p14:tracePt t="28523" x="6899275" y="3773488"/>
          <p14:tracePt t="28529" x="6899275" y="3765550"/>
          <p14:tracePt t="28536" x="6899275" y="3756025"/>
          <p14:tracePt t="28543" x="6899275" y="3746500"/>
          <p14:tracePt t="28557" x="6899275" y="3738563"/>
          <p14:tracePt t="28571" x="6899275" y="3729038"/>
          <p14:tracePt t="28945" x="6908800" y="3729038"/>
          <p14:tracePt t="29134" x="6908800" y="3721100"/>
          <p14:tracePt t="29141" x="6899275" y="3659188"/>
          <p14:tracePt t="29148" x="6856413" y="3500438"/>
          <p14:tracePt t="29155" x="6757988" y="3208338"/>
          <p14:tracePt t="29161" x="6626225" y="2774950"/>
          <p14:tracePt t="29169" x="6581775" y="2403475"/>
          <p14:tracePt t="29175" x="6519863" y="2051050"/>
          <p14:tracePt t="29182" x="6484938" y="1749425"/>
          <p14:tracePt t="29188" x="6450013" y="1476375"/>
          <p14:tracePt t="29195" x="6430963" y="1174750"/>
          <p14:tracePt t="29203" x="6413500" y="909638"/>
          <p14:tracePt t="29209" x="6413500" y="681038"/>
          <p14:tracePt t="29216" x="6430963" y="485775"/>
          <p14:tracePt t="29222" x="6450013" y="309563"/>
          <p14:tracePt t="29229" x="6475413" y="150813"/>
          <p14:tracePt t="29236" x="6502400" y="26988"/>
        </p14:tracePtLst>
      </p14:laserTrace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B4B8F-D26C-A27E-3E14-A23C7FE12E0C}"/>
              </a:ext>
            </a:extLst>
          </p:cNvPr>
          <p:cNvSpPr>
            <a:spLocks noGrp="1"/>
          </p:cNvSpPr>
          <p:nvPr>
            <p:ph type="title"/>
          </p:nvPr>
        </p:nvSpPr>
        <p:spPr/>
        <p:txBody>
          <a:bodyPr/>
          <a:lstStyle/>
          <a:p>
            <a:r>
              <a:rPr lang="en-US" dirty="0"/>
              <a:t>Steering-Angle Sensor</a:t>
            </a:r>
          </a:p>
        </p:txBody>
      </p:sp>
      <p:sp>
        <p:nvSpPr>
          <p:cNvPr id="3" name="Content Placeholder 2">
            <a:extLst>
              <a:ext uri="{FF2B5EF4-FFF2-40B4-BE49-F238E27FC236}">
                <a16:creationId xmlns:a16="http://schemas.microsoft.com/office/drawing/2014/main" id="{072F7C5D-463E-BD5B-6564-7C584FACDD06}"/>
              </a:ext>
            </a:extLst>
          </p:cNvPr>
          <p:cNvSpPr>
            <a:spLocks noGrp="1"/>
          </p:cNvSpPr>
          <p:nvPr>
            <p:ph idx="1"/>
          </p:nvPr>
        </p:nvSpPr>
        <p:spPr/>
        <p:txBody>
          <a:bodyPr>
            <a:normAutofit/>
          </a:bodyPr>
          <a:lstStyle/>
          <a:p>
            <a:r>
              <a:rPr lang="en-US" dirty="0"/>
              <a:t>The steering-angle message is directed from the steering column switch cluster (SZL) to the active front steering control unit via a serial interface and via the F-CAN.</a:t>
            </a:r>
          </a:p>
          <a:p>
            <a:r>
              <a:rPr lang="en-US" dirty="0"/>
              <a:t>The SZL incorporates a second processor for redundant steering-angle calculation. This second processor is only fitted if the active front steering system is fitted and serves to monitor the plausibility of the signal.</a:t>
            </a:r>
          </a:p>
          <a:p>
            <a:r>
              <a:rPr lang="en-US" dirty="0"/>
              <a:t>The steering-angle sensor is integrated in the steering column switch cluster</a:t>
            </a:r>
          </a:p>
          <a:p>
            <a:endParaRPr lang="en-US" dirty="0"/>
          </a:p>
        </p:txBody>
      </p:sp>
    </p:spTree>
    <p:extLst>
      <p:ext uri="{BB962C8B-B14F-4D97-AF65-F5344CB8AC3E}">
        <p14:creationId xmlns:p14="http://schemas.microsoft.com/office/powerpoint/2010/main" val="38470187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F37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ext&#10;&#10;Description automatically generated">
            <a:extLst>
              <a:ext uri="{FF2B5EF4-FFF2-40B4-BE49-F238E27FC236}">
                <a16:creationId xmlns:a16="http://schemas.microsoft.com/office/drawing/2014/main" id="{A87DE4C7-F032-D97B-22BD-336F9E15562F}"/>
              </a:ext>
            </a:extLst>
          </p:cNvPr>
          <p:cNvPicPr>
            <a:picLocks noChangeAspect="1"/>
          </p:cNvPicPr>
          <p:nvPr/>
        </p:nvPicPr>
        <p:blipFill>
          <a:blip r:embed="rId3"/>
          <a:stretch>
            <a:fillRect/>
          </a:stretch>
        </p:blipFill>
        <p:spPr>
          <a:xfrm>
            <a:off x="1031393" y="643467"/>
            <a:ext cx="10129213" cy="5571066"/>
          </a:xfrm>
          <a:prstGeom prst="rect">
            <a:avLst/>
          </a:prstGeom>
        </p:spPr>
      </p:pic>
    </p:spTree>
    <p:extLst>
      <p:ext uri="{BB962C8B-B14F-4D97-AF65-F5344CB8AC3E}">
        <p14:creationId xmlns:p14="http://schemas.microsoft.com/office/powerpoint/2010/main" val="5026204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236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8B69B6B-5D0A-45C0-BAA3-52AD33EF3DE8}"/>
              </a:ext>
            </a:extLst>
          </p:cNvPr>
          <p:cNvPicPr>
            <a:picLocks noChangeAspect="1"/>
          </p:cNvPicPr>
          <p:nvPr/>
        </p:nvPicPr>
        <p:blipFill>
          <a:blip r:embed="rId3"/>
          <a:stretch>
            <a:fillRect/>
          </a:stretch>
        </p:blipFill>
        <p:spPr>
          <a:xfrm>
            <a:off x="2158850" y="643467"/>
            <a:ext cx="7874299" cy="5571066"/>
          </a:xfrm>
          <a:prstGeom prst="rect">
            <a:avLst/>
          </a:prstGeom>
        </p:spPr>
      </p:pic>
    </p:spTree>
    <p:extLst>
      <p:ext uri="{BB962C8B-B14F-4D97-AF65-F5344CB8AC3E}">
        <p14:creationId xmlns:p14="http://schemas.microsoft.com/office/powerpoint/2010/main" val="29912762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46A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Diagram&#10;&#10;Description automatically generated">
            <a:extLst>
              <a:ext uri="{FF2B5EF4-FFF2-40B4-BE49-F238E27FC236}">
                <a16:creationId xmlns:a16="http://schemas.microsoft.com/office/drawing/2014/main" id="{3D02BDBA-0629-F0EC-5629-51CA128D124E}"/>
              </a:ext>
            </a:extLst>
          </p:cNvPr>
          <p:cNvPicPr>
            <a:picLocks noChangeAspect="1"/>
          </p:cNvPicPr>
          <p:nvPr/>
        </p:nvPicPr>
        <p:blipFill>
          <a:blip r:embed="rId2"/>
          <a:stretch>
            <a:fillRect/>
          </a:stretch>
        </p:blipFill>
        <p:spPr>
          <a:xfrm>
            <a:off x="2760032" y="643467"/>
            <a:ext cx="6671935" cy="5571066"/>
          </a:xfrm>
          <a:prstGeom prst="rect">
            <a:avLst/>
          </a:prstGeom>
        </p:spPr>
      </p:pic>
    </p:spTree>
    <p:extLst>
      <p:ext uri="{BB962C8B-B14F-4D97-AF65-F5344CB8AC3E}">
        <p14:creationId xmlns:p14="http://schemas.microsoft.com/office/powerpoint/2010/main" val="29791191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04927-6626-5BDF-91D1-41B42493B866}"/>
              </a:ext>
            </a:extLst>
          </p:cNvPr>
          <p:cNvSpPr>
            <a:spLocks noGrp="1"/>
          </p:cNvSpPr>
          <p:nvPr>
            <p:ph type="title"/>
          </p:nvPr>
        </p:nvSpPr>
        <p:spPr/>
        <p:txBody>
          <a:bodyPr/>
          <a:lstStyle/>
          <a:p>
            <a:r>
              <a:rPr lang="en-US" dirty="0"/>
              <a:t>System Operation</a:t>
            </a:r>
          </a:p>
        </p:txBody>
      </p:sp>
      <p:sp>
        <p:nvSpPr>
          <p:cNvPr id="3" name="Content Placeholder 2">
            <a:extLst>
              <a:ext uri="{FF2B5EF4-FFF2-40B4-BE49-F238E27FC236}">
                <a16:creationId xmlns:a16="http://schemas.microsoft.com/office/drawing/2014/main" id="{79C49FFC-E466-93C7-0AB3-DA371287C16B}"/>
              </a:ext>
            </a:extLst>
          </p:cNvPr>
          <p:cNvSpPr>
            <a:spLocks noGrp="1"/>
          </p:cNvSpPr>
          <p:nvPr>
            <p:ph idx="1"/>
          </p:nvPr>
        </p:nvSpPr>
        <p:spPr/>
        <p:txBody>
          <a:bodyPr/>
          <a:lstStyle/>
          <a:p>
            <a:r>
              <a:rPr lang="en-US" dirty="0"/>
              <a:t>Unlike DSC, which can be switched off by means of the DTC button, Active Steering cannot be completely deactivated.</a:t>
            </a:r>
          </a:p>
          <a:p>
            <a:r>
              <a:rPr lang="en-US" dirty="0"/>
              <a:t>The functions of Yaw-rate control and yaw-moment compensation are deactivated when DSC is switched off. However, the variable steering-gear ratio always remains active. </a:t>
            </a:r>
          </a:p>
          <a:p>
            <a:r>
              <a:rPr lang="en-US" dirty="0"/>
              <a:t>When DTC is active, the response thresholds for DSC are widened. Active Steering increasingly assumes the function of driving stabilization if the vehicle is oversteered.</a:t>
            </a:r>
          </a:p>
          <a:p>
            <a:endParaRPr lang="en-US" dirty="0"/>
          </a:p>
        </p:txBody>
      </p:sp>
    </p:spTree>
    <p:extLst>
      <p:ext uri="{BB962C8B-B14F-4D97-AF65-F5344CB8AC3E}">
        <p14:creationId xmlns:p14="http://schemas.microsoft.com/office/powerpoint/2010/main" val="41613461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6CFFB-B5F9-468F-E9B5-6A6FD4FA748D}"/>
              </a:ext>
            </a:extLst>
          </p:cNvPr>
          <p:cNvSpPr>
            <a:spLocks noGrp="1"/>
          </p:cNvSpPr>
          <p:nvPr>
            <p:ph type="title"/>
          </p:nvPr>
        </p:nvSpPr>
        <p:spPr/>
        <p:txBody>
          <a:bodyPr/>
          <a:lstStyle/>
          <a:p>
            <a:r>
              <a:rPr lang="en-US" dirty="0"/>
              <a:t>Reference</a:t>
            </a:r>
          </a:p>
        </p:txBody>
      </p:sp>
      <p:sp>
        <p:nvSpPr>
          <p:cNvPr id="3" name="Content Placeholder 2">
            <a:extLst>
              <a:ext uri="{FF2B5EF4-FFF2-40B4-BE49-F238E27FC236}">
                <a16:creationId xmlns:a16="http://schemas.microsoft.com/office/drawing/2014/main" id="{29FB8D3B-EBA8-C3BC-2F81-3E4E3B6F2660}"/>
              </a:ext>
            </a:extLst>
          </p:cNvPr>
          <p:cNvSpPr>
            <a:spLocks noGrp="1"/>
          </p:cNvSpPr>
          <p:nvPr>
            <p:ph idx="1"/>
          </p:nvPr>
        </p:nvSpPr>
        <p:spPr/>
        <p:txBody>
          <a:bodyPr/>
          <a:lstStyle/>
          <a:p>
            <a:r>
              <a:rPr lang="en-US"/>
              <a:t>Design of Front Wheel Steering</a:t>
            </a:r>
          </a:p>
          <a:p>
            <a:r>
              <a:rPr lang="en-US"/>
              <a:t>Active Front Steering</a:t>
            </a:r>
          </a:p>
          <a:p>
            <a:r>
              <a:rPr lang="en-US"/>
              <a:t>An Overview of Active Steering</a:t>
            </a:r>
          </a:p>
          <a:p>
            <a:r>
              <a:rPr lang="en-US"/>
              <a:t>Concept and Functionality of the Active Front Steering System</a:t>
            </a:r>
            <a:endParaRPr lang="en-US" dirty="0"/>
          </a:p>
        </p:txBody>
      </p:sp>
    </p:spTree>
    <p:extLst>
      <p:ext uri="{BB962C8B-B14F-4D97-AF65-F5344CB8AC3E}">
        <p14:creationId xmlns:p14="http://schemas.microsoft.com/office/powerpoint/2010/main" val="17064901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AF08-ED4E-1622-207A-8E1E800B21BF}"/>
              </a:ext>
            </a:extLst>
          </p:cNvPr>
          <p:cNvSpPr>
            <a:spLocks noGrp="1"/>
          </p:cNvSpPr>
          <p:nvPr>
            <p:ph type="title"/>
          </p:nvPr>
        </p:nvSpPr>
        <p:spPr/>
        <p:txBody>
          <a:bodyPr/>
          <a:lstStyle/>
          <a:p>
            <a:r>
              <a:rPr lang="en-US" b="1" i="0" dirty="0">
                <a:solidFill>
                  <a:srgbClr val="202124"/>
                </a:solidFill>
                <a:effectLst/>
                <a:latin typeface="arial" panose="020B0604020202020204" pitchFamily="34" charset="0"/>
              </a:rPr>
              <a:t>Principles of Operation</a:t>
            </a:r>
            <a:endParaRPr lang="en-US" dirty="0"/>
          </a:p>
        </p:txBody>
      </p:sp>
      <p:pic>
        <p:nvPicPr>
          <p:cNvPr id="3" name="Audio 2">
            <a:hlinkClick r:id="" action="ppaction://media"/>
            <a:extLst>
              <a:ext uri="{FF2B5EF4-FFF2-40B4-BE49-F238E27FC236}">
                <a16:creationId xmlns:a16="http://schemas.microsoft.com/office/drawing/2014/main" id="{511D7686-07D4-1C82-3A43-60305BBFE3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728860690"/>
      </p:ext>
    </p:extLst>
  </p:cSld>
  <p:clrMapOvr>
    <a:masterClrMapping/>
  </p:clrMapOvr>
  <mc:AlternateContent xmlns:mc="http://schemas.openxmlformats.org/markup-compatibility/2006">
    <mc:Choice xmlns:p14="http://schemas.microsoft.com/office/powerpoint/2010/main" Requires="p14">
      <p:transition spd="slow" p14:dur="2000" advTm="9271"/>
    </mc:Choice>
    <mc:Fallback>
      <p:transition spd="slow" advTm="92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401" x="2730500" y="874713"/>
          <p14:tracePt t="2066" x="2651125" y="830263"/>
          <p14:tracePt t="2073" x="2552700" y="795338"/>
          <p14:tracePt t="2080" x="2438400" y="733425"/>
          <p14:tracePt t="2087" x="2359025" y="698500"/>
          <p14:tracePt t="2093" x="2262188" y="654050"/>
          <p14:tracePt t="2100" x="2173288" y="619125"/>
          <p14:tracePt t="2107" x="2093913" y="574675"/>
          <p14:tracePt t="2114" x="2032000" y="530225"/>
          <p14:tracePt t="2121" x="1952625" y="485775"/>
          <p14:tracePt t="2128" x="1890713" y="450850"/>
          <p14:tracePt t="2134" x="1811338" y="415925"/>
          <p14:tracePt t="2141" x="1749425" y="371475"/>
          <p14:tracePt t="2148" x="1687513" y="336550"/>
          <p14:tracePt t="2154" x="1643063" y="317500"/>
          <p14:tracePt t="2162" x="1598613" y="292100"/>
          <p14:tracePt t="2168" x="1554163" y="282575"/>
          <p14:tracePt t="2178" x="1501775" y="274638"/>
          <p14:tracePt t="2196" x="1387475" y="230188"/>
          <p14:tracePt t="2202" x="1360488" y="230188"/>
          <p14:tracePt t="2209" x="1343025" y="220663"/>
          <p14:tracePt t="2216" x="1325563" y="220663"/>
          <p14:tracePt t="2222" x="1308100" y="220663"/>
          <p14:tracePt t="2229" x="1290638" y="220663"/>
          <p14:tracePt t="2236" x="1281113" y="220663"/>
          <p14:tracePt t="2243" x="1271588" y="220663"/>
          <p14:tracePt t="2250" x="1263650" y="220663"/>
          <p14:tracePt t="2256" x="1246188" y="220663"/>
          <p14:tracePt t="2263" x="1236663" y="220663"/>
          <p14:tracePt t="2270" x="1219200" y="220663"/>
          <p14:tracePt t="2278" x="1201738" y="220663"/>
          <p14:tracePt t="2284" x="1184275" y="230188"/>
          <p14:tracePt t="2290" x="1174750" y="230188"/>
          <p14:tracePt t="2297" x="1157288" y="238125"/>
          <p14:tracePt t="2304" x="1139825" y="247650"/>
          <p14:tracePt t="2311" x="1130300" y="255588"/>
          <p14:tracePt t="2318" x="1112838" y="274638"/>
          <p14:tracePt t="2324" x="1095375" y="282575"/>
          <p14:tracePt t="2331" x="1077913" y="300038"/>
          <p14:tracePt t="2338" x="1050925" y="309563"/>
          <p14:tracePt t="2344" x="1033463" y="327025"/>
          <p14:tracePt t="2352" x="1016000" y="344488"/>
          <p14:tracePt t="2358" x="989013" y="354013"/>
          <p14:tracePt t="2365" x="963613" y="379413"/>
          <p14:tracePt t="2372" x="944563" y="398463"/>
          <p14:tracePt t="2379" x="919163" y="415925"/>
          <p14:tracePt t="2385" x="892175" y="433388"/>
          <p14:tracePt t="2392" x="865188" y="450850"/>
          <p14:tracePt t="2399" x="847725" y="477838"/>
          <p14:tracePt t="2406" x="822325" y="495300"/>
          <p14:tracePt t="2414" x="785813" y="512763"/>
          <p14:tracePt t="2419" x="768350" y="530225"/>
          <p14:tracePt t="2426" x="741363" y="547688"/>
          <p14:tracePt t="2433" x="723900" y="557213"/>
          <p14:tracePt t="2440" x="688975" y="574675"/>
          <p14:tracePt t="2447" x="671513" y="582613"/>
          <p14:tracePt t="2453" x="654050" y="601663"/>
          <p14:tracePt t="2462" x="636588" y="609600"/>
          <p14:tracePt t="2467" x="627063" y="619125"/>
          <p14:tracePt t="2474" x="609600" y="619125"/>
          <p14:tracePt t="2481" x="592138" y="644525"/>
          <p14:tracePt t="2488" x="582613" y="644525"/>
          <p14:tracePt t="2494" x="574675" y="644525"/>
          <p14:tracePt t="2501" x="557213" y="663575"/>
          <p14:tracePt t="2508" x="530225" y="681038"/>
          <p14:tracePt t="2521" x="512763" y="688975"/>
          <p14:tracePt t="2528" x="503238" y="688975"/>
          <p14:tracePt t="2535" x="495300" y="688975"/>
          <p14:tracePt t="2541" x="477838" y="698500"/>
          <p14:tracePt t="2549" x="468313" y="706438"/>
          <p14:tracePt t="2562" x="458788" y="715963"/>
          <p14:tracePt t="2569" x="458788" y="723900"/>
          <p14:tracePt t="2576" x="450850" y="733425"/>
          <p14:tracePt t="2583" x="441325" y="742950"/>
          <p14:tracePt t="2589" x="433388" y="742950"/>
          <p14:tracePt t="2596" x="423863" y="742950"/>
          <p14:tracePt t="2603" x="423863" y="750888"/>
          <p14:tracePt t="2610" x="415925" y="760413"/>
          <p14:tracePt t="2616" x="415925" y="768350"/>
          <p14:tracePt t="2623" x="406400" y="777875"/>
          <p14:tracePt t="2630" x="406400" y="785813"/>
          <p14:tracePt t="2637" x="406400" y="795338"/>
          <p14:tracePt t="2657" x="406400" y="804863"/>
          <p14:tracePt t="2664" x="406400" y="812800"/>
          <p14:tracePt t="2678" x="406400" y="822325"/>
          <p14:tracePt t="2691" x="406400" y="830263"/>
          <p14:tracePt t="2705" x="406400" y="839788"/>
          <p14:tracePt t="2718" x="406400" y="847725"/>
          <p14:tracePt t="2739" x="415925" y="847725"/>
          <p14:tracePt t="2753" x="415925" y="857250"/>
          <p14:tracePt t="2759" x="423863" y="857250"/>
          <p14:tracePt t="2773" x="433388" y="866775"/>
          <p14:tracePt t="2786" x="441325" y="874713"/>
          <p14:tracePt t="2800" x="441325" y="884238"/>
          <p14:tracePt t="2807" x="450850" y="884238"/>
          <p14:tracePt t="2820" x="450850" y="892175"/>
          <p14:tracePt t="2834" x="458788" y="901700"/>
          <p14:tracePt t="2854" x="468313" y="901700"/>
          <p14:tracePt t="2868" x="477838" y="909638"/>
          <p14:tracePt t="2875" x="477838" y="919163"/>
          <p14:tracePt t="2882" x="485775" y="919163"/>
          <p14:tracePt t="2888" x="485775" y="928688"/>
          <p14:tracePt t="2894" x="485775" y="936625"/>
          <p14:tracePt t="2902" x="495300" y="946150"/>
          <p14:tracePt t="2909" x="495300" y="954088"/>
          <p14:tracePt t="2915" x="503238" y="954088"/>
          <p14:tracePt t="2922" x="503238" y="963613"/>
          <p14:tracePt t="2943" x="503238" y="971550"/>
          <p14:tracePt t="2949" x="512763" y="981075"/>
          <p14:tracePt t="2963" x="512763" y="990600"/>
          <p14:tracePt t="2984" x="520700" y="998538"/>
          <p14:tracePt t="2990" x="520700" y="1008063"/>
          <p14:tracePt t="3017" x="520700" y="1016000"/>
          <p14:tracePt t="3031" x="520700" y="1025525"/>
          <p14:tracePt t="3044" x="520700" y="1033463"/>
          <p14:tracePt t="3059" x="520700" y="1042988"/>
          <p14:tracePt t="3065" x="520700" y="1050925"/>
          <p14:tracePt t="3072" x="530225" y="1050925"/>
          <p14:tracePt t="3092" x="538163" y="1060450"/>
          <p14:tracePt t="3099" x="538163" y="1069975"/>
          <p14:tracePt t="3119" x="538163" y="1077913"/>
          <p14:tracePt t="3133" x="538163" y="1087438"/>
          <p14:tracePt t="3139" x="538163" y="1095375"/>
          <p14:tracePt t="3153" x="547688" y="1104900"/>
          <p14:tracePt t="3167" x="547688" y="1112838"/>
          <p14:tracePt t="3195" x="557213" y="1131888"/>
          <p14:tracePt t="3200" x="557213" y="1139825"/>
          <p14:tracePt t="3214" x="565150" y="1149350"/>
          <p14:tracePt t="3221" x="565150" y="1157288"/>
          <p14:tracePt t="3235" x="574675" y="1166813"/>
          <p14:tracePt t="3248" x="582613" y="1174750"/>
          <p14:tracePt t="3262" x="592138" y="1184275"/>
          <p14:tracePt t="3276" x="600075" y="1193800"/>
          <p14:tracePt t="3282" x="600075" y="1201738"/>
          <p14:tracePt t="3289" x="609600" y="1201738"/>
          <p14:tracePt t="3303" x="619125" y="1211263"/>
          <p14:tracePt t="3310" x="627063" y="1211263"/>
          <p14:tracePt t="3316" x="636588" y="1211263"/>
          <p14:tracePt t="3323" x="644525" y="1211263"/>
          <p14:tracePt t="3330" x="654050" y="1219200"/>
          <p14:tracePt t="3337" x="661988" y="1219200"/>
          <p14:tracePt t="3344" x="671513" y="1219200"/>
          <p14:tracePt t="3350" x="681038" y="1228725"/>
          <p14:tracePt t="3357" x="698500" y="1236663"/>
          <p14:tracePt t="3364" x="706438" y="1236663"/>
          <p14:tracePt t="3370" x="733425" y="1255713"/>
          <p14:tracePt t="3377" x="750888" y="1263650"/>
          <p14:tracePt t="3384" x="777875" y="1273175"/>
          <p14:tracePt t="3391" x="795338" y="1273175"/>
          <p14:tracePt t="3398" x="822325" y="1281113"/>
          <p14:tracePt t="3404" x="857250" y="1290638"/>
          <p14:tracePt t="3412" x="874713" y="1298575"/>
          <p14:tracePt t="3418" x="901700" y="1308100"/>
          <p14:tracePt t="3425" x="919163" y="1308100"/>
          <p14:tracePt t="3432" x="936625" y="1316038"/>
          <p14:tracePt t="3438" x="954088" y="1316038"/>
          <p14:tracePt t="3445" x="971550" y="1335088"/>
          <p14:tracePt t="3452" x="989013" y="1343025"/>
          <p14:tracePt t="3459" x="998538" y="1343025"/>
          <p14:tracePt t="3466" x="1016000" y="1343025"/>
          <p14:tracePt t="3472" x="1025525" y="1343025"/>
          <p14:tracePt t="3486" x="1042988" y="1352550"/>
          <p14:tracePt t="3494" x="1050925" y="1352550"/>
          <p14:tracePt t="3500" x="1060450" y="1360488"/>
          <p14:tracePt t="3506" x="1068388" y="1360488"/>
          <p14:tracePt t="3513" x="1087438" y="1360488"/>
          <p14:tracePt t="3520" x="1095375" y="1370013"/>
          <p14:tracePt t="3534" x="1104900" y="1377950"/>
          <p14:tracePt t="3540" x="1122363" y="1377950"/>
          <p14:tracePt t="3547" x="1130300" y="1387475"/>
          <p14:tracePt t="3554" x="1139825" y="1387475"/>
          <p14:tracePt t="3561" x="1147763" y="1397000"/>
          <p14:tracePt t="3574" x="1157288" y="1397000"/>
          <p14:tracePt t="3581" x="1166813" y="1404938"/>
          <p14:tracePt t="3588" x="1174750" y="1404938"/>
          <p14:tracePt t="3602" x="1184275" y="1404938"/>
          <p14:tracePt t="3608" x="1192213" y="1404938"/>
          <p14:tracePt t="3615" x="1201738" y="1404938"/>
          <p14:tracePt t="3622" x="1201738" y="1414463"/>
          <p14:tracePt t="3635" x="1201738" y="1422400"/>
          <p14:tracePt t="3643" x="1209675" y="1422400"/>
          <p14:tracePt t="3656" x="1219200" y="1422400"/>
          <p14:tracePt t="3669" x="1228725" y="1431925"/>
          <p14:tracePt t="3683" x="1236663" y="1431925"/>
          <p14:tracePt t="3697" x="1246188" y="1431925"/>
          <p14:tracePt t="3703" x="1254125" y="1431925"/>
          <p14:tracePt t="3710" x="1254125" y="1439863"/>
          <p14:tracePt t="3724" x="1263650" y="1439863"/>
          <p14:tracePt t="3730" x="1271588" y="1439863"/>
          <p14:tracePt t="3737" x="1281113" y="1439863"/>
          <p14:tracePt t="3744" x="1290638" y="1439863"/>
          <p14:tracePt t="3751" x="1298575" y="1439863"/>
          <p14:tracePt t="3758" x="1308100" y="1449388"/>
          <p14:tracePt t="3778" x="1316038" y="1458913"/>
          <p14:tracePt t="3785" x="1325563" y="1458913"/>
          <p14:tracePt t="3792" x="1333500" y="1458913"/>
          <p14:tracePt t="3798" x="1343025" y="1458913"/>
          <p14:tracePt t="3805" x="1350963" y="1458913"/>
          <p14:tracePt t="3812" x="1360488" y="1458913"/>
          <p14:tracePt t="3827" x="1377950" y="1458913"/>
          <p14:tracePt t="3832" x="1387475" y="1458913"/>
          <p14:tracePt t="3839" x="1395413" y="1458913"/>
          <p14:tracePt t="3846" x="1412875" y="1458913"/>
          <p14:tracePt t="3853" x="1422400" y="1458913"/>
          <p14:tracePt t="3867" x="1431925" y="1466850"/>
          <p14:tracePt t="3873" x="1449388" y="1466850"/>
          <p14:tracePt t="3880" x="1457325" y="1466850"/>
          <p14:tracePt t="3887" x="1466850" y="1466850"/>
          <p14:tracePt t="3893" x="1474788" y="1466850"/>
          <p14:tracePt t="3901" x="1484313" y="1466850"/>
          <p14:tracePt t="3907" x="1493838" y="1466850"/>
          <p14:tracePt t="3914" x="1501775" y="1466850"/>
          <p14:tracePt t="3921" x="1519238" y="1466850"/>
          <p14:tracePt t="3927" x="1528763" y="1466850"/>
          <p14:tracePt t="3934" x="1536700" y="1466850"/>
          <p14:tracePt t="3941" x="1546225" y="1466850"/>
          <p14:tracePt t="3948" x="1554163" y="1466850"/>
          <p14:tracePt t="3955" x="1563688" y="1466850"/>
          <p14:tracePt t="3962" x="1573213" y="1466850"/>
          <p14:tracePt t="3968" x="1581150" y="1466850"/>
          <p14:tracePt t="3976" x="1598613" y="1466850"/>
          <p14:tracePt t="3982" x="1616075" y="1466850"/>
          <p14:tracePt t="3989" x="1625600" y="1466850"/>
          <p14:tracePt t="3995" x="1635125" y="1466850"/>
          <p14:tracePt t="4002" x="1643063" y="1466850"/>
          <p14:tracePt t="4010" x="1660525" y="1466850"/>
          <p14:tracePt t="4016" x="1677988" y="1466850"/>
          <p14:tracePt t="4023" x="1687513" y="1466850"/>
          <p14:tracePt t="4030" x="1704975" y="1466850"/>
          <p14:tracePt t="4036" x="1722438" y="1466850"/>
          <p14:tracePt t="4050" x="1739900" y="1466850"/>
          <p14:tracePt t="4057" x="1757363" y="1466850"/>
          <p14:tracePt t="4063" x="1766888" y="1458913"/>
          <p14:tracePt t="4070" x="1784350" y="1458913"/>
          <p14:tracePt t="4077" x="1801813" y="1458913"/>
          <p14:tracePt t="4084" x="1819275" y="1458913"/>
          <p14:tracePt t="4091" x="1846263" y="1458913"/>
          <p14:tracePt t="4097" x="1873250" y="1458913"/>
          <p14:tracePt t="4104" x="1900238" y="1449388"/>
          <p14:tracePt t="4111" x="1935163" y="1449388"/>
          <p14:tracePt t="4118" x="1960563" y="1439863"/>
          <p14:tracePt t="4125" x="1997075" y="1439863"/>
          <p14:tracePt t="4132" x="2032000" y="1439863"/>
          <p14:tracePt t="4138" x="2066925" y="1439863"/>
          <p14:tracePt t="4145" x="2093913" y="1431925"/>
          <p14:tracePt t="4152" x="2128838" y="1431925"/>
          <p14:tracePt t="4159" x="2155825" y="1431925"/>
          <p14:tracePt t="4165" x="2208213" y="1422400"/>
          <p14:tracePt t="4177" x="2235200" y="1422400"/>
          <p14:tracePt t="4179" x="2279650" y="1414463"/>
          <p14:tracePt t="4186" x="2332038" y="1414463"/>
          <p14:tracePt t="4194" x="2386013" y="1397000"/>
          <p14:tracePt t="4199" x="2465388" y="1397000"/>
          <p14:tracePt t="4206" x="2552700" y="1397000"/>
          <p14:tracePt t="4213" x="2659063" y="1387475"/>
          <p14:tracePt t="4220" x="2765425" y="1370013"/>
          <p14:tracePt t="4226" x="2871788" y="1370013"/>
          <p14:tracePt t="4233" x="2976563" y="1370013"/>
          <p14:tracePt t="4240" x="3100388" y="1370013"/>
          <p14:tracePt t="4247" x="3224213" y="1370013"/>
          <p14:tracePt t="4254" x="3348038" y="1370013"/>
          <p14:tracePt t="4260" x="3454400" y="1377950"/>
          <p14:tracePt t="4267" x="3560763" y="1377950"/>
          <p14:tracePt t="4274" x="3675063" y="1387475"/>
          <p14:tracePt t="4281" x="3798888" y="1387475"/>
          <p14:tracePt t="4288" x="3940175" y="1404938"/>
          <p14:tracePt t="4294" x="4064000" y="1422400"/>
          <p14:tracePt t="4301" x="4187825" y="1422400"/>
          <p14:tracePt t="4308" x="4294188" y="1431925"/>
          <p14:tracePt t="4315" x="4398963" y="1431925"/>
          <p14:tracePt t="4322" x="4522788" y="1449388"/>
          <p14:tracePt t="4328" x="4621213" y="1449388"/>
          <p14:tracePt t="4335" x="4673600" y="1458913"/>
          <p14:tracePt t="4343" x="4745038" y="1458913"/>
          <p14:tracePt t="4349" x="4797425" y="1458913"/>
          <p14:tracePt t="4356" x="4876800" y="1458913"/>
          <p14:tracePt t="4362" x="4948238" y="1466850"/>
          <p14:tracePt t="4369" x="5000625" y="1466850"/>
          <p14:tracePt t="4376" x="5045075" y="1466850"/>
          <p14:tracePt t="4383" x="5080000" y="1466850"/>
          <p14:tracePt t="4389" x="5124450" y="1484313"/>
          <p14:tracePt t="4396" x="5151438" y="1484313"/>
          <p14:tracePt t="4403" x="5176838" y="1493838"/>
          <p14:tracePt t="4410" x="5221288" y="1493838"/>
          <p14:tracePt t="4417" x="5248275" y="1493838"/>
          <p14:tracePt t="4424" x="5265738" y="1501775"/>
          <p14:tracePt t="4430" x="5292725" y="1501775"/>
          <p14:tracePt t="4437" x="5318125" y="1511300"/>
          <p14:tracePt t="4444" x="5335588" y="1511300"/>
          <p14:tracePt t="4451" x="5372100" y="1520825"/>
          <p14:tracePt t="4458" x="5389563" y="1520825"/>
          <p14:tracePt t="4464" x="5414963" y="1520825"/>
          <p14:tracePt t="4473" x="5434013" y="1520825"/>
          <p14:tracePt t="4478" x="5451475" y="1520825"/>
          <p14:tracePt t="4484" x="5468938" y="1520825"/>
          <p14:tracePt t="4493" x="5495925" y="1520825"/>
          <p14:tracePt t="4498" x="5513388" y="1520825"/>
          <p14:tracePt t="4505" x="5521325" y="1520825"/>
          <p14:tracePt t="4512" x="5530850" y="1520825"/>
          <p14:tracePt t="4519" x="5548313" y="1520825"/>
          <p14:tracePt t="4526" x="5557838" y="1520825"/>
          <p14:tracePt t="4539" x="5575300" y="1520825"/>
          <p14:tracePt t="4546" x="5583238" y="1520825"/>
          <p14:tracePt t="4553" x="5592763" y="1520825"/>
          <p14:tracePt t="4566" x="5600700" y="1520825"/>
          <p14:tracePt t="4573" x="5610225" y="1520825"/>
          <p14:tracePt t="4580" x="5618163" y="1520825"/>
          <p14:tracePt t="4594" x="5627688" y="1520825"/>
          <p14:tracePt t="4600" x="5637213" y="1520825"/>
          <p14:tracePt t="4607" x="5645150" y="1520825"/>
          <p14:tracePt t="4621" x="5654675" y="1520825"/>
          <p14:tracePt t="4628" x="5662613" y="1520825"/>
          <p14:tracePt t="4641" x="5672138" y="1520825"/>
          <p14:tracePt t="4648" x="5680075" y="1520825"/>
          <p14:tracePt t="4661" x="5689600" y="1511300"/>
          <p14:tracePt t="4682" x="5699125" y="1511300"/>
          <p14:tracePt t="4695" x="5699125" y="1501775"/>
          <p14:tracePt t="4710" x="5707063" y="1501775"/>
          <p14:tracePt t="4729" x="5716588" y="1501775"/>
          <p14:tracePt t="4736" x="5724525" y="1493838"/>
          <p14:tracePt t="4750" x="5734050" y="1493838"/>
          <p14:tracePt t="4756" x="5741988" y="1493838"/>
          <p14:tracePt t="4763" x="5751513" y="1493838"/>
          <p14:tracePt t="4777" x="5768975" y="1493838"/>
          <p14:tracePt t="4784" x="5778500" y="1493838"/>
          <p14:tracePt t="4790" x="5786438" y="1484313"/>
          <p14:tracePt t="4797" x="5803900" y="1484313"/>
          <p14:tracePt t="4804" x="5821363" y="1484313"/>
          <p14:tracePt t="4818" x="5848350" y="1484313"/>
          <p14:tracePt t="4824" x="5865813" y="1484313"/>
          <p14:tracePt t="4831" x="5892800" y="1484313"/>
          <p14:tracePt t="4838" x="5910263" y="1484313"/>
          <p14:tracePt t="4845" x="5945188" y="1484313"/>
          <p14:tracePt t="4851" x="5972175" y="1476375"/>
          <p14:tracePt t="4860" x="5989638" y="1476375"/>
          <p14:tracePt t="4865" x="5999163" y="1476375"/>
          <p14:tracePt t="4872" x="6007100" y="1476375"/>
          <p14:tracePt t="4886" x="6024563" y="1476375"/>
          <p14:tracePt t="4893" x="6034088" y="1476375"/>
          <p14:tracePt t="4899" x="6043613" y="1476375"/>
          <p14:tracePt t="4906" x="6061075" y="1476375"/>
          <p14:tracePt t="4913" x="6069013" y="1466850"/>
          <p14:tracePt t="4926" x="6078538" y="1466850"/>
          <p14:tracePt t="4940" x="6086475" y="1466850"/>
          <p14:tracePt t="4947" x="6096000" y="1466850"/>
          <p14:tracePt t="4954" x="6105525" y="1466850"/>
          <p14:tracePt t="4960" x="6113463" y="1466850"/>
          <p14:tracePt t="4967" x="6122988" y="1466850"/>
          <p14:tracePt t="4987" x="6130925" y="1466850"/>
          <p14:tracePt t="4995" x="6140450" y="1466850"/>
          <p14:tracePt t="5001" x="6148388" y="1466850"/>
          <p14:tracePt t="5009" x="6157913" y="1466850"/>
          <p14:tracePt t="5014" x="6167438" y="1466850"/>
          <p14:tracePt t="5028" x="6175375" y="1458913"/>
          <p14:tracePt t="5042" x="6184900" y="1458913"/>
          <p14:tracePt t="5048" x="6192838" y="1458913"/>
          <p14:tracePt t="5055" x="6202363" y="1458913"/>
          <p14:tracePt t="5062" x="6210300" y="1458913"/>
          <p14:tracePt t="5069" x="6219825" y="1458913"/>
          <p14:tracePt t="5075" x="6227763" y="1458913"/>
          <p14:tracePt t="5089" x="6246813" y="1449388"/>
          <p14:tracePt t="5096" x="6254750" y="1449388"/>
          <p14:tracePt t="5103" x="6264275" y="1449388"/>
          <p14:tracePt t="5109" x="6272213" y="1449388"/>
          <p14:tracePt t="5117" x="6289675" y="1439863"/>
          <p14:tracePt t="5124" x="6308725" y="1439863"/>
          <p14:tracePt t="5130" x="6326188" y="1439863"/>
          <p14:tracePt t="5144" x="6343650" y="1439863"/>
          <p14:tracePt t="5150" x="6361113" y="1439863"/>
          <p14:tracePt t="5157" x="6370638" y="1431925"/>
          <p14:tracePt t="5164" x="6388100" y="1431925"/>
          <p14:tracePt t="5171" x="6405563" y="1431925"/>
          <p14:tracePt t="5178" x="6413500" y="1431925"/>
          <p14:tracePt t="5193" x="6440488" y="1422400"/>
          <p14:tracePt t="5198" x="6450013" y="1422400"/>
          <p14:tracePt t="5205" x="6467475" y="1422400"/>
          <p14:tracePt t="5212" x="6484938" y="1422400"/>
          <p14:tracePt t="5218" x="6502400" y="1422400"/>
          <p14:tracePt t="5226" x="6511925" y="1414463"/>
          <p14:tracePt t="5232" x="6519863" y="1414463"/>
          <p14:tracePt t="5245" x="6537325" y="1414463"/>
          <p14:tracePt t="5252" x="6546850" y="1414463"/>
          <p14:tracePt t="5266" x="6554788" y="1414463"/>
          <p14:tracePt t="5273" x="6564313" y="1414463"/>
          <p14:tracePt t="5280" x="6573838" y="1414463"/>
          <p14:tracePt t="5293" x="6581775" y="1414463"/>
          <p14:tracePt t="5307" x="6591300" y="1414463"/>
          <p14:tracePt t="5313" x="6599238" y="1414463"/>
          <p14:tracePt t="5320" x="6608763" y="1414463"/>
          <p14:tracePt t="5327" x="6616700" y="1414463"/>
          <p14:tracePt t="5334" x="6626225" y="1414463"/>
          <p14:tracePt t="5354" x="6634163" y="1414463"/>
          <p14:tracePt t="5361" x="6643688" y="1414463"/>
          <p14:tracePt t="5368" x="6653213" y="1414463"/>
          <p14:tracePt t="5376" x="6661150" y="1414463"/>
          <p14:tracePt t="5382" x="6670675" y="1414463"/>
          <p14:tracePt t="5395" x="6678613" y="1414463"/>
          <p14:tracePt t="5409" x="6688138" y="1404938"/>
          <p14:tracePt t="5416" x="6696075" y="1404938"/>
          <p14:tracePt t="5422" x="6705600" y="1397000"/>
          <p14:tracePt t="5429" x="6715125" y="1397000"/>
          <p14:tracePt t="5443" x="6723063" y="1397000"/>
          <p14:tracePt t="5450" x="6732588" y="1387475"/>
          <p14:tracePt t="5463" x="6740525" y="1377950"/>
          <p14:tracePt t="5470" x="6750050" y="1377950"/>
          <p14:tracePt t="5476" x="6757988" y="1377950"/>
          <p14:tracePt t="5484" x="6757988" y="1370013"/>
          <p14:tracePt t="5490" x="6767513" y="1370013"/>
          <p14:tracePt t="5497" x="6777038" y="1360488"/>
          <p14:tracePt t="5504" x="6784975" y="1360488"/>
          <p14:tracePt t="5510" x="6794500" y="1352550"/>
          <p14:tracePt t="5518" x="6819900" y="1325563"/>
          <p14:tracePt t="5525" x="6846888" y="1308100"/>
          <p14:tracePt t="5531" x="6873875" y="1281113"/>
          <p14:tracePt t="5538" x="6899275" y="1246188"/>
          <p14:tracePt t="5544" x="6918325" y="1219200"/>
          <p14:tracePt t="5551" x="6935788" y="1193800"/>
          <p14:tracePt t="5559" x="6961188" y="1166813"/>
          <p14:tracePt t="5565" x="6988175" y="1139825"/>
          <p14:tracePt t="5571" x="6997700" y="1122363"/>
          <p14:tracePt t="5578" x="7005638" y="1112838"/>
          <p14:tracePt t="5585" x="7015163" y="1095375"/>
          <p14:tracePt t="5592" x="7023100" y="1077913"/>
          <p14:tracePt t="5599" x="7023100" y="1069975"/>
          <p14:tracePt t="5619" x="7032625" y="1060450"/>
          <p14:tracePt t="5626" x="7032625" y="1050925"/>
          <p14:tracePt t="5633" x="7032625" y="1042988"/>
          <p14:tracePt t="5640" x="7032625" y="1033463"/>
          <p14:tracePt t="5646" x="7032625" y="1025525"/>
          <p14:tracePt t="5653" x="7032625" y="1016000"/>
          <p14:tracePt t="5674" x="7032625" y="1008063"/>
          <p14:tracePt t="5680" x="7032625" y="998538"/>
          <p14:tracePt t="5687" x="7032625" y="990600"/>
          <p14:tracePt t="5694" x="7032625" y="981075"/>
          <p14:tracePt t="5701" x="7023100" y="981075"/>
          <p14:tracePt t="5709" x="7005638" y="971550"/>
          <p14:tracePt t="5714" x="6997700" y="963613"/>
          <p14:tracePt t="5721" x="6980238" y="954088"/>
          <p14:tracePt t="5728" x="6961188" y="954088"/>
          <p14:tracePt t="5735" x="6935788" y="936625"/>
          <p14:tracePt t="5742" x="6918325" y="936625"/>
          <p14:tracePt t="5748" x="6899275" y="919163"/>
          <p14:tracePt t="5755" x="6864350" y="909638"/>
          <p14:tracePt t="5762" x="6837363" y="901700"/>
          <p14:tracePt t="5769" x="6811963" y="884238"/>
          <p14:tracePt t="5775" x="6777038" y="857250"/>
          <p14:tracePt t="5782" x="6740525" y="847725"/>
          <p14:tracePt t="5789" x="6705600" y="822325"/>
          <p14:tracePt t="5796" x="6661150" y="795338"/>
          <p14:tracePt t="5803" x="6616700" y="777875"/>
          <p14:tracePt t="5809" x="6564313" y="750888"/>
          <p14:tracePt t="5816" x="6519863" y="733425"/>
          <p14:tracePt t="5823" x="6457950" y="688975"/>
          <p14:tracePt t="5830" x="6378575" y="654050"/>
          <p14:tracePt t="5837" x="6299200" y="619125"/>
          <p14:tracePt t="5843" x="6237288" y="574675"/>
          <p14:tracePt t="5850" x="6175375" y="557213"/>
          <p14:tracePt t="5857" x="6113463" y="530225"/>
          <p14:tracePt t="5864" x="6061075" y="503238"/>
          <p14:tracePt t="5870" x="5999163" y="477838"/>
          <p14:tracePt t="5877" x="5937250" y="458788"/>
          <p14:tracePt t="5884" x="5857875" y="433388"/>
          <p14:tracePt t="5891" x="5786438" y="415925"/>
          <p14:tracePt t="5898" x="5707063" y="398463"/>
          <p14:tracePt t="5904" x="5637213" y="379413"/>
          <p14:tracePt t="5911" x="5548313" y="371475"/>
          <p14:tracePt t="5918" x="5451475" y="354013"/>
          <p14:tracePt t="5925" x="5345113" y="354013"/>
          <p14:tracePt t="5932" x="5238750" y="354013"/>
          <p14:tracePt t="5938" x="5132388" y="344488"/>
          <p14:tracePt t="5945" x="5045075" y="344488"/>
          <p14:tracePt t="5952" x="4956175" y="344488"/>
          <p14:tracePt t="5959" x="4849813" y="344488"/>
          <p14:tracePt t="5966" x="4745038" y="344488"/>
          <p14:tracePt t="5973" x="4656138" y="344488"/>
          <p14:tracePt t="5979" x="4567238" y="344488"/>
          <p14:tracePt t="5986" x="4487863" y="327025"/>
          <p14:tracePt t="5993" x="4418013" y="327025"/>
          <p14:tracePt t="6000" x="4329113" y="317500"/>
          <p14:tracePt t="6007" x="4276725" y="317500"/>
          <p14:tracePt t="6013" x="4195763" y="317500"/>
          <p14:tracePt t="6020" x="4108450" y="317500"/>
          <p14:tracePt t="6027" x="4037013" y="317500"/>
          <p14:tracePt t="6034" x="3949700" y="317500"/>
          <p14:tracePt t="6041" x="3860800" y="317500"/>
          <p14:tracePt t="6047" x="3771900" y="317500"/>
          <p14:tracePt t="6054" x="3684588" y="317500"/>
          <p14:tracePt t="6061" x="3586163" y="317500"/>
          <p14:tracePt t="6067" x="3498850" y="336550"/>
          <p14:tracePt t="6075" x="3409950" y="344488"/>
          <p14:tracePt t="6081" x="3322638" y="344488"/>
          <p14:tracePt t="6088" x="3241675" y="361950"/>
          <p14:tracePt t="6095" x="3171825" y="371475"/>
          <p14:tracePt t="6101" x="3100388" y="371475"/>
          <p14:tracePt t="6109" x="3021013" y="379413"/>
          <p14:tracePt t="6115" x="2951163" y="379413"/>
          <p14:tracePt t="6122" x="2897188" y="398463"/>
          <p14:tracePt t="6129" x="2854325" y="398463"/>
          <p14:tracePt t="6136" x="2800350" y="398463"/>
          <p14:tracePt t="6142" x="2747963" y="406400"/>
          <p14:tracePt t="6149" x="2703513" y="406400"/>
          <p14:tracePt t="6156" x="2651125" y="406400"/>
          <p14:tracePt t="6163" x="2614613" y="415925"/>
          <p14:tracePt t="6169" x="2570163" y="415925"/>
          <p14:tracePt t="6191" x="2465388" y="433388"/>
          <p14:tracePt t="6197" x="2438400" y="433388"/>
          <p14:tracePt t="6203" x="2403475" y="433388"/>
          <p14:tracePt t="6210" x="2376488" y="433388"/>
          <p14:tracePt t="6217" x="2349500" y="433388"/>
          <p14:tracePt t="6225" x="2324100" y="433388"/>
          <p14:tracePt t="6231" x="2287588" y="433388"/>
          <p14:tracePt t="6237" x="2279650" y="433388"/>
          <p14:tracePt t="6244" x="2244725" y="433388"/>
          <p14:tracePt t="6251" x="2225675" y="433388"/>
          <p14:tracePt t="6259" x="2200275" y="433388"/>
          <p14:tracePt t="6265" x="2182813" y="433388"/>
          <p14:tracePt t="6271" x="2155825" y="433388"/>
          <p14:tracePt t="6278" x="2128838" y="433388"/>
          <p14:tracePt t="6285" x="2103438" y="433388"/>
          <p14:tracePt t="6292" x="2066925" y="433388"/>
          <p14:tracePt t="6298" x="2041525" y="433388"/>
          <p14:tracePt t="6305" x="2014538" y="433388"/>
          <p14:tracePt t="6312" x="1987550" y="433388"/>
          <p14:tracePt t="6319" x="1960563" y="433388"/>
          <p14:tracePt t="6326" x="1943100" y="433388"/>
          <p14:tracePt t="6332" x="1925638" y="433388"/>
          <p14:tracePt t="6339" x="1908175" y="433388"/>
          <p14:tracePt t="6346" x="1881188" y="433388"/>
          <p14:tracePt t="6353" x="1863725" y="433388"/>
          <p14:tracePt t="6360" x="1846263" y="433388"/>
          <p14:tracePt t="6366" x="1828800" y="423863"/>
          <p14:tracePt t="6374" x="1801813" y="423863"/>
          <p14:tracePt t="6380" x="1784350" y="423863"/>
          <p14:tracePt t="6387" x="1749425" y="423863"/>
          <p14:tracePt t="6394" x="1722438" y="415925"/>
          <p14:tracePt t="6401" x="1687513" y="415925"/>
          <p14:tracePt t="6408" x="1643063" y="415925"/>
          <p14:tracePt t="6414" x="1608138" y="415925"/>
          <p14:tracePt t="6421" x="1563688" y="406400"/>
          <p14:tracePt t="6428" x="1528763" y="406400"/>
          <p14:tracePt t="6434" x="1484313" y="398463"/>
          <p14:tracePt t="6442" x="1439863" y="388938"/>
          <p14:tracePt t="6448" x="1404938" y="388938"/>
          <p14:tracePt t="6455" x="1360488" y="388938"/>
          <p14:tracePt t="6462" x="1333500" y="379413"/>
          <p14:tracePt t="6468" x="1298575" y="379413"/>
          <p14:tracePt t="6476" x="1254125" y="371475"/>
          <p14:tracePt t="6482" x="1228725" y="371475"/>
          <p14:tracePt t="6489" x="1184275" y="371475"/>
          <p14:tracePt t="6496" x="1157288" y="371475"/>
          <p14:tracePt t="6502" x="1122363" y="371475"/>
          <p14:tracePt t="6509" x="1087438" y="371475"/>
          <p14:tracePt t="6516" x="1077913" y="371475"/>
          <p14:tracePt t="6523" x="1033463" y="371475"/>
          <p14:tracePt t="6529" x="1016000" y="371475"/>
          <p14:tracePt t="6536" x="989013" y="371475"/>
          <p14:tracePt t="6543" x="971550" y="371475"/>
          <p14:tracePt t="6550" x="954088" y="371475"/>
          <p14:tracePt t="6558" x="944563" y="379413"/>
          <p14:tracePt t="6563" x="927100" y="379413"/>
          <p14:tracePt t="6570" x="919163" y="379413"/>
          <p14:tracePt t="6584" x="909638" y="379413"/>
          <p14:tracePt t="6591" x="901700" y="379413"/>
          <p14:tracePt t="6597" x="892175" y="379413"/>
          <p14:tracePt t="6604" x="884238" y="388938"/>
          <p14:tracePt t="6611" x="874713" y="388938"/>
          <p14:tracePt t="6618" x="874713" y="398463"/>
          <p14:tracePt t="6632" x="865188" y="398463"/>
          <p14:tracePt t="6638" x="865188" y="406400"/>
          <p14:tracePt t="6645" x="857250" y="415925"/>
          <p14:tracePt t="6652" x="857250" y="423863"/>
          <p14:tracePt t="6666" x="847725" y="423863"/>
          <p14:tracePt t="6673" x="847725" y="433388"/>
          <p14:tracePt t="6679" x="839788" y="441325"/>
          <p14:tracePt t="6686" x="839788" y="458788"/>
          <p14:tracePt t="6693" x="830263" y="468313"/>
          <p14:tracePt t="6699" x="830263" y="477838"/>
          <p14:tracePt t="6706" x="830263" y="485775"/>
          <p14:tracePt t="6720" x="830263" y="495300"/>
          <p14:tracePt t="6727" x="830263" y="503238"/>
          <p14:tracePt t="6733" x="830263" y="520700"/>
          <p14:tracePt t="6742" x="830263" y="530225"/>
          <p14:tracePt t="6747" x="830263" y="539750"/>
          <p14:tracePt t="6754" x="830263" y="547688"/>
          <p14:tracePt t="6761" x="830263" y="557213"/>
          <p14:tracePt t="6767" x="830263" y="565150"/>
          <p14:tracePt t="6774" x="830263" y="582613"/>
          <p14:tracePt t="6781" x="830263" y="601663"/>
          <p14:tracePt t="6788" x="830263" y="627063"/>
          <p14:tracePt t="6794" x="822325" y="644525"/>
          <p14:tracePt t="6801" x="822325" y="671513"/>
          <p14:tracePt t="6808" x="822325" y="688975"/>
          <p14:tracePt t="6815" x="822325" y="715963"/>
          <p14:tracePt t="6822" x="822325" y="733425"/>
          <p14:tracePt t="6828" x="822325" y="768350"/>
          <p14:tracePt t="6835" x="822325" y="795338"/>
          <p14:tracePt t="6842" x="822325" y="812800"/>
          <p14:tracePt t="6849" x="822325" y="847725"/>
          <p14:tracePt t="6857" x="822325" y="874713"/>
          <p14:tracePt t="6862" x="822325" y="919163"/>
          <p14:tracePt t="6869" x="822325" y="946150"/>
          <p14:tracePt t="6876" x="822325" y="990600"/>
          <p14:tracePt t="6883" x="822325" y="1025525"/>
          <p14:tracePt t="6891" x="822325" y="1050925"/>
          <p14:tracePt t="6897" x="822325" y="1095375"/>
          <p14:tracePt t="6903" x="830263" y="1122363"/>
          <p14:tracePt t="6910" x="830263" y="1149350"/>
          <p14:tracePt t="6917" x="847725" y="1184275"/>
          <p14:tracePt t="6924" x="847725" y="1211263"/>
          <p14:tracePt t="6930" x="857250" y="1236663"/>
          <p14:tracePt t="6937" x="857250" y="1263650"/>
          <p14:tracePt t="6944" x="857250" y="1281113"/>
          <p14:tracePt t="6951" x="865188" y="1298575"/>
          <p14:tracePt t="6958" x="874713" y="1316038"/>
          <p14:tracePt t="6964" x="874713" y="1335088"/>
          <p14:tracePt t="6971" x="884238" y="1352550"/>
          <p14:tracePt t="6978" x="884238" y="1360488"/>
          <p14:tracePt t="6985" x="892175" y="1377950"/>
          <p14:tracePt t="6992" x="892175" y="1387475"/>
          <p14:tracePt t="6998" x="901700" y="1397000"/>
          <p14:tracePt t="7005" x="901700" y="1404938"/>
          <p14:tracePt t="7012" x="909638" y="1422400"/>
          <p14:tracePt t="7019" x="919163" y="1422400"/>
          <p14:tracePt t="7025" x="927100" y="1431925"/>
          <p14:tracePt t="7032" x="954088" y="1449388"/>
          <p14:tracePt t="7039" x="971550" y="1466850"/>
          <p14:tracePt t="7046" x="989013" y="1501775"/>
          <p14:tracePt t="7053" x="1016000" y="1520825"/>
          <p14:tracePt t="7060" x="1042988" y="1546225"/>
          <p14:tracePt t="7066" x="1060450" y="1563688"/>
          <p14:tracePt t="7073" x="1087438" y="1590675"/>
          <p14:tracePt t="7080" x="1112838" y="1608138"/>
          <p14:tracePt t="7087" x="1130300" y="1625600"/>
          <p14:tracePt t="7093" x="1147763" y="1643063"/>
          <p14:tracePt t="7100" x="1166813" y="1662113"/>
          <p14:tracePt t="7107" x="1192213" y="1679575"/>
          <p14:tracePt t="7114" x="1209675" y="1687513"/>
          <p14:tracePt t="7121" x="1246188" y="1714500"/>
          <p14:tracePt t="7127" x="1263650" y="1724025"/>
          <p14:tracePt t="7134" x="1290638" y="1741488"/>
          <p14:tracePt t="7141" x="1325563" y="1758950"/>
          <p14:tracePt t="7148" x="1350963" y="1766888"/>
          <p14:tracePt t="7154" x="1377950" y="1793875"/>
          <p14:tracePt t="7162" x="1412875" y="1811338"/>
          <p14:tracePt t="7168" x="1449388" y="1820863"/>
          <p14:tracePt t="7176" x="1484313" y="1838325"/>
          <p14:tracePt t="7182" x="1511300" y="1847850"/>
          <p14:tracePt t="7191" x="1536700" y="1873250"/>
          <p14:tracePt t="7195" x="1581150" y="1882775"/>
          <p14:tracePt t="7202" x="1608138" y="1900238"/>
          <p14:tracePt t="7209" x="1652588" y="1917700"/>
          <p14:tracePt t="7216" x="1697038" y="1935163"/>
          <p14:tracePt t="7223" x="1749425" y="1952625"/>
          <p14:tracePt t="7229" x="1793875" y="1979613"/>
          <p14:tracePt t="7236" x="1838325" y="1997075"/>
          <p14:tracePt t="7243" x="1900238" y="2006600"/>
          <p14:tracePt t="7250" x="1960563" y="2032000"/>
          <p14:tracePt t="7257" x="2032000" y="2058988"/>
          <p14:tracePt t="7263" x="2111375" y="2085975"/>
          <p14:tracePt t="7270" x="2200275" y="2112963"/>
          <p14:tracePt t="7277" x="2297113" y="2155825"/>
          <p14:tracePt t="7284" x="2393950" y="2182813"/>
          <p14:tracePt t="7291" x="2500313" y="2217738"/>
          <p14:tracePt t="7297" x="2651125" y="2262188"/>
          <p14:tracePt t="7304" x="2773363" y="2306638"/>
          <p14:tracePt t="7311" x="2906713" y="2368550"/>
          <p14:tracePt t="7318" x="3048000" y="2420938"/>
          <p14:tracePt t="7324" x="3179763" y="2465388"/>
          <p14:tracePt t="7331" x="3286125" y="2492375"/>
          <p14:tracePt t="7338" x="3382963" y="2519363"/>
          <p14:tracePt t="7345" x="3489325" y="2544763"/>
          <p14:tracePt t="7352" x="3595688" y="2562225"/>
          <p14:tracePt t="7359" x="3709988" y="2571750"/>
          <p14:tracePt t="7365" x="3798888" y="2589213"/>
          <p14:tracePt t="7373" x="3905250" y="2598738"/>
          <p14:tracePt t="7379" x="3984625" y="2616200"/>
          <p14:tracePt t="7385" x="4054475" y="2616200"/>
          <p14:tracePt t="7392" x="4125913" y="2616200"/>
          <p14:tracePt t="7399" x="4214813" y="2616200"/>
          <p14:tracePt t="7407" x="4302125" y="2624138"/>
          <p14:tracePt t="7413" x="4398963" y="2643188"/>
          <p14:tracePt t="7420" x="4505325" y="2643188"/>
          <p14:tracePt t="7426" x="4576763" y="2651125"/>
          <p14:tracePt t="7433" x="4664075" y="2651125"/>
          <p14:tracePt t="7440" x="4735513" y="2651125"/>
          <p14:tracePt t="7447" x="4797425" y="2651125"/>
          <p14:tracePt t="7453" x="4849813" y="2651125"/>
          <p14:tracePt t="7460" x="4903788" y="2651125"/>
          <p14:tracePt t="7467" x="4956175" y="2651125"/>
          <p14:tracePt t="7474" x="5018088" y="2651125"/>
          <p14:tracePt t="7481" x="5070475" y="2651125"/>
          <p14:tracePt t="7488" x="5124450" y="2633663"/>
          <p14:tracePt t="7494" x="5186363" y="2633663"/>
          <p14:tracePt t="7501" x="5238750" y="2624138"/>
          <p14:tracePt t="7508" x="5283200" y="2624138"/>
          <p14:tracePt t="7515" x="5327650" y="2624138"/>
          <p14:tracePt t="7522" x="5372100" y="2616200"/>
          <p14:tracePt t="7528" x="5414963" y="2606675"/>
          <p14:tracePt t="7535" x="5451475" y="2598738"/>
          <p14:tracePt t="7542" x="5495925" y="2589213"/>
          <p14:tracePt t="7549" x="5538788" y="2571750"/>
          <p14:tracePt t="7555" x="5565775" y="2562225"/>
          <p14:tracePt t="7562" x="5592763" y="2544763"/>
          <p14:tracePt t="7569" x="5627688" y="2536825"/>
          <p14:tracePt t="7576" x="5654675" y="2527300"/>
          <p14:tracePt t="7582" x="5680075" y="2519363"/>
          <p14:tracePt t="7590" x="5707063" y="2509838"/>
          <p14:tracePt t="7596" x="5751513" y="2482850"/>
          <p14:tracePt t="7603" x="5778500" y="2482850"/>
          <p14:tracePt t="7610" x="5813425" y="2465388"/>
          <p14:tracePt t="7617" x="5830888" y="2457450"/>
          <p14:tracePt t="7624" x="5857875" y="2457450"/>
          <p14:tracePt t="7630" x="5875338" y="2447925"/>
          <p14:tracePt t="7637" x="5910263" y="2430463"/>
          <p14:tracePt t="7644" x="5919788" y="2430463"/>
          <p14:tracePt t="7650" x="5937250" y="2420938"/>
          <p14:tracePt t="7658" x="5945188" y="2413000"/>
          <p14:tracePt t="7664" x="5964238" y="2403475"/>
          <p14:tracePt t="7671" x="5972175" y="2395538"/>
          <p14:tracePt t="7678" x="5981700" y="2386013"/>
          <p14:tracePt t="7684" x="5989638" y="2386013"/>
          <p14:tracePt t="7691" x="6007100" y="2378075"/>
          <p14:tracePt t="7698" x="6016625" y="2368550"/>
          <p14:tracePt t="7705" x="6024563" y="2359025"/>
          <p14:tracePt t="7712" x="6043613" y="2351088"/>
          <p14:tracePt t="7718" x="6051550" y="2351088"/>
          <p14:tracePt t="7725" x="6069013" y="2341563"/>
          <p14:tracePt t="7732" x="6086475" y="2333625"/>
          <p14:tracePt t="7740" x="6105525" y="2324100"/>
          <p14:tracePt t="7746" x="6122988" y="2316163"/>
          <p14:tracePt t="7752" x="6157913" y="2297113"/>
          <p14:tracePt t="7766" x="6175375" y="2289175"/>
          <p14:tracePt t="7774" x="6192838" y="2289175"/>
          <p14:tracePt t="7780" x="6210300" y="2279650"/>
          <p14:tracePt t="7786" x="6227763" y="2271713"/>
          <p14:tracePt t="7793" x="6237288" y="2262188"/>
          <p14:tracePt t="7800" x="6254750" y="2254250"/>
          <p14:tracePt t="7807" x="6264275" y="2244725"/>
          <p14:tracePt t="7814" x="6272213" y="2244725"/>
          <p14:tracePt t="7820" x="6272213" y="2235200"/>
          <p14:tracePt t="7827" x="6281738" y="2235200"/>
          <p14:tracePt t="7834" x="6289675" y="2227263"/>
          <p14:tracePt t="7848" x="6299200" y="2217738"/>
          <p14:tracePt t="7861" x="6308725" y="2217738"/>
          <p14:tracePt t="7874" x="6316663" y="2217738"/>
          <p14:tracePt t="7881" x="6316663" y="2209800"/>
          <p14:tracePt t="7895" x="6326188" y="2200275"/>
          <p14:tracePt t="7909" x="6334125" y="2200275"/>
          <p14:tracePt t="7924" x="6334125" y="2192338"/>
          <p14:tracePt t="7936" x="6334125" y="2182813"/>
          <p14:tracePt t="7943" x="6343650" y="2182813"/>
          <p14:tracePt t="7957" x="6351588" y="2182813"/>
          <p14:tracePt t="7963" x="6351588" y="2173288"/>
          <p14:tracePt t="7977" x="6361113" y="2173288"/>
          <p14:tracePt t="7991" x="6370638" y="2173288"/>
          <p14:tracePt t="8004" x="6378575" y="2173288"/>
          <p14:tracePt t="8017" x="6378575" y="2165350"/>
          <p14:tracePt t="8025" x="6388100" y="216535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9041F505-3694-7D34-0DBC-6EB52FDC5F24}"/>
              </a:ext>
            </a:extLst>
          </p:cNvPr>
          <p:cNvPicPr>
            <a:picLocks noChangeAspect="1"/>
          </p:cNvPicPr>
          <p:nvPr/>
        </p:nvPicPr>
        <p:blipFill>
          <a:blip r:embed="rId5"/>
          <a:stretch>
            <a:fillRect/>
          </a:stretch>
        </p:blipFill>
        <p:spPr>
          <a:xfrm>
            <a:off x="2319004" y="643466"/>
            <a:ext cx="7553991" cy="5571067"/>
          </a:xfrm>
          <a:prstGeom prst="rect">
            <a:avLst/>
          </a:prstGeom>
        </p:spPr>
      </p:pic>
      <p:pic>
        <p:nvPicPr>
          <p:cNvPr id="10" name="Audio 9">
            <a:hlinkClick r:id="" action="ppaction://media"/>
            <a:extLst>
              <a:ext uri="{FF2B5EF4-FFF2-40B4-BE49-F238E27FC236}">
                <a16:creationId xmlns:a16="http://schemas.microsoft.com/office/drawing/2014/main" id="{2936469A-0EEF-B29B-5154-D7308AD3B0E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319226933"/>
      </p:ext>
    </p:extLst>
  </p:cSld>
  <p:clrMapOvr>
    <a:masterClrMapping/>
  </p:clrMapOvr>
  <mc:AlternateContent xmlns:mc="http://schemas.openxmlformats.org/markup-compatibility/2006" xmlns:p14="http://schemas.microsoft.com/office/powerpoint/2010/main">
    <mc:Choice Requires="p14">
      <p:transition spd="slow" p14:dur="2000" advTm="23316"/>
    </mc:Choice>
    <mc:Fallback xmlns="">
      <p:transition spd="slow" advTm="23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423" x="3648075" y="3455988"/>
          <p14:tracePt t="1118" x="3648075" y="3500438"/>
          <p14:tracePt t="1125" x="3630613" y="3562350"/>
          <p14:tracePt t="1132" x="3622675" y="3649663"/>
          <p14:tracePt t="1139" x="3613150" y="3729038"/>
          <p14:tracePt t="1147" x="3586163" y="3800475"/>
          <p14:tracePt t="1152" x="3578225" y="3844925"/>
          <p14:tracePt t="1159" x="3560763" y="3887788"/>
          <p14:tracePt t="1166" x="3551238" y="3914775"/>
          <p14:tracePt t="1173" x="3533775" y="3941763"/>
          <p14:tracePt t="1180" x="3525838" y="3949700"/>
          <p14:tracePt t="1186" x="3516313" y="3968750"/>
          <p14:tracePt t="1194" x="3506788" y="3976688"/>
          <p14:tracePt t="1200" x="3498850" y="3994150"/>
          <p14:tracePt t="1207" x="3481388" y="4003675"/>
          <p14:tracePt t="1220" x="3463925" y="4003675"/>
          <p14:tracePt t="1228" x="3436938" y="4003675"/>
          <p14:tracePt t="1234" x="3402013" y="4003675"/>
          <p14:tracePt t="1241" x="3375025" y="4003675"/>
          <p14:tracePt t="1248" x="3340100" y="4003675"/>
          <p14:tracePt t="1254" x="3295650" y="4003675"/>
          <p14:tracePt t="1261" x="3216275" y="3976688"/>
          <p14:tracePt t="1268" x="3144838" y="3949700"/>
          <p14:tracePt t="1275" x="3048000" y="3906838"/>
          <p14:tracePt t="1281" x="2951163" y="3870325"/>
          <p14:tracePt t="1288" x="2871788" y="3827463"/>
          <p14:tracePt t="1296" x="2817813" y="3800475"/>
          <p14:tracePt t="1302" x="2765425" y="3773488"/>
          <p14:tracePt t="1309" x="2730500" y="3746500"/>
          <p14:tracePt t="1315" x="2686050" y="3729038"/>
          <p14:tracePt t="1322" x="2651125" y="3703638"/>
          <p14:tracePt t="1330" x="2632075" y="3684588"/>
          <p14:tracePt t="1336" x="2614613" y="3667125"/>
          <p14:tracePt t="1344" x="2597150" y="3649663"/>
          <p14:tracePt t="1349" x="2589213" y="3632200"/>
          <p14:tracePt t="1356" x="2579688" y="3622675"/>
          <p14:tracePt t="1363" x="2570163" y="3605213"/>
          <p14:tracePt t="1370" x="2562225" y="3597275"/>
          <p14:tracePt t="1377" x="2562225" y="3587750"/>
          <p14:tracePt t="1383" x="2552700" y="3587750"/>
          <p14:tracePt t="1391" x="2552700" y="3579813"/>
          <p14:tracePt t="1404" x="2552700" y="3570288"/>
          <p14:tracePt t="1411" x="2552700" y="3552825"/>
          <p14:tracePt t="1417" x="2552700" y="3535363"/>
          <p14:tracePt t="1424" x="2562225" y="3508375"/>
          <p14:tracePt t="1431" x="2589213" y="3490913"/>
          <p14:tracePt t="1438" x="2597150" y="3455988"/>
          <p14:tracePt t="1445" x="2614613" y="3438525"/>
          <p14:tracePt t="1451" x="2624138" y="3411538"/>
          <p14:tracePt t="1458" x="2641600" y="3394075"/>
          <p14:tracePt t="1465" x="2659063" y="3384550"/>
          <p14:tracePt t="1472" x="2676525" y="3367088"/>
          <p14:tracePt t="1479" x="2693988" y="3357563"/>
          <p14:tracePt t="1485" x="2713038" y="3332163"/>
          <p14:tracePt t="1492" x="2747963" y="3322638"/>
          <p14:tracePt t="1499" x="2765425" y="3322638"/>
          <p14:tracePt t="1506" x="2782888" y="3322638"/>
          <p14:tracePt t="1512" x="2817813" y="3322638"/>
          <p14:tracePt t="1519" x="2844800" y="3322638"/>
          <p14:tracePt t="1527" x="2879725" y="3322638"/>
          <p14:tracePt t="1533" x="2916238" y="3349625"/>
          <p14:tracePt t="1539" x="2959100" y="3357563"/>
          <p14:tracePt t="1546" x="3013075" y="3367088"/>
          <p14:tracePt t="1553" x="3048000" y="3394075"/>
          <p14:tracePt t="1560" x="3092450" y="3411538"/>
          <p14:tracePt t="1567" x="3119438" y="3419475"/>
          <p14:tracePt t="1573" x="3144838" y="3438525"/>
          <p14:tracePt t="1581" x="3179763" y="3463925"/>
          <p14:tracePt t="1587" x="3198813" y="3473450"/>
          <p14:tracePt t="1594" x="3216275" y="3490913"/>
          <p14:tracePt t="1601" x="3224213" y="3490913"/>
          <p14:tracePt t="1612" x="3241675" y="3500438"/>
          <p14:tracePt t="1642" x="3251200" y="3508375"/>
          <p14:tracePt t="1655" x="3260725" y="3517900"/>
          <p14:tracePt t="1662" x="3260725" y="3525838"/>
          <p14:tracePt t="1676" x="3260725" y="3535363"/>
          <p14:tracePt t="1682" x="3260725" y="3543300"/>
          <p14:tracePt t="1689" x="3260725" y="3552825"/>
          <p14:tracePt t="1696" x="3251200" y="3562350"/>
          <p14:tracePt t="1703" x="3241675" y="3587750"/>
          <p14:tracePt t="1711" x="3224213" y="3605213"/>
          <p14:tracePt t="1717" x="3206750" y="3622675"/>
          <p14:tracePt t="1723" x="3189288" y="3632200"/>
          <p14:tracePt t="1730" x="3171825" y="3641725"/>
          <p14:tracePt t="1737" x="3154363" y="3649663"/>
          <p14:tracePt t="1744" x="3136900" y="3649663"/>
          <p14:tracePt t="1751" x="3119438" y="3649663"/>
          <p14:tracePt t="1757" x="3100388" y="3649663"/>
          <p14:tracePt t="1764" x="3082925" y="3649663"/>
          <p14:tracePt t="1771" x="3065463" y="3649663"/>
          <p14:tracePt t="1777" x="3048000" y="3649663"/>
          <p14:tracePt t="1792" x="3038475" y="3641725"/>
          <p14:tracePt t="1798" x="3030538" y="3641725"/>
          <p14:tracePt t="1805" x="3030538" y="3632200"/>
          <p14:tracePt t="1812" x="3021013" y="3632200"/>
          <p14:tracePt t="1825" x="3013075" y="3622675"/>
          <p14:tracePt t="1839" x="3003550" y="3614738"/>
          <p14:tracePt t="1860" x="2995613" y="3614738"/>
          <p14:tracePt t="1866" x="2995613" y="3605213"/>
          <p14:tracePt t="1873" x="2986088" y="3597275"/>
          <p14:tracePt t="1879" x="2986088" y="3587750"/>
          <p14:tracePt t="1886" x="2986088" y="3579813"/>
          <p14:tracePt t="1894" x="2986088" y="3562350"/>
          <p14:tracePt t="1900" x="2986088" y="3543300"/>
          <p14:tracePt t="1907" x="3003550" y="3517900"/>
          <p14:tracePt t="1914" x="3003550" y="3500438"/>
          <p14:tracePt t="1920" x="3021013" y="3481388"/>
          <p14:tracePt t="1927" x="3030538" y="3463925"/>
          <p14:tracePt t="1934" x="3038475" y="3446463"/>
          <p14:tracePt t="1941" x="3057525" y="3429000"/>
          <p14:tracePt t="1948" x="3065463" y="3411538"/>
          <p14:tracePt t="1955" x="3074988" y="3402013"/>
          <p14:tracePt t="1961" x="3082925" y="3394075"/>
          <p14:tracePt t="1968" x="3082925" y="3384550"/>
          <p14:tracePt t="1974" x="3092450" y="3376613"/>
          <p14:tracePt t="1982" x="3100388" y="3376613"/>
          <p14:tracePt t="1988" x="3100388" y="3367088"/>
          <p14:tracePt t="1995" x="3109913" y="3367088"/>
          <p14:tracePt t="2002" x="3119438" y="3357563"/>
          <p14:tracePt t="2009" x="3127375" y="3357563"/>
          <p14:tracePt t="2016" x="3136900" y="3357563"/>
          <p14:tracePt t="2022" x="3136900" y="3349625"/>
          <p14:tracePt t="2029" x="3154363" y="3349625"/>
          <p14:tracePt t="2036" x="3162300" y="3340100"/>
          <p14:tracePt t="2044" x="3171825" y="3340100"/>
          <p14:tracePt t="2049" x="3179763" y="3332163"/>
          <p14:tracePt t="2056" x="3198813" y="3332163"/>
          <p14:tracePt t="2070" x="3206750" y="3332163"/>
          <p14:tracePt t="2077" x="3224213" y="3332163"/>
          <p14:tracePt t="2083" x="3233738" y="3332163"/>
          <p14:tracePt t="2090" x="3241675" y="3332163"/>
          <p14:tracePt t="2097" x="3251200" y="3332163"/>
          <p14:tracePt t="2110" x="3260725" y="3332163"/>
          <p14:tracePt t="2117" x="3268663" y="3332163"/>
          <p14:tracePt t="2131" x="3278188" y="3332163"/>
          <p14:tracePt t="2138" x="3286125" y="3332163"/>
          <p14:tracePt t="2144" x="3295650" y="3332163"/>
          <p14:tracePt t="2151" x="3303588" y="3332163"/>
          <p14:tracePt t="2179" x="3313113" y="3332163"/>
          <p14:tracePt t="2199" x="3322638" y="3332163"/>
          <p14:tracePt t="2247" x="3322638" y="3340100"/>
          <p14:tracePt t="2280" x="3322638" y="3332163"/>
          <p14:tracePt t="2287" x="3313113" y="3322638"/>
          <p14:tracePt t="2294" x="3295650" y="3295650"/>
          <p14:tracePt t="2301" x="3278188" y="3260725"/>
          <p14:tracePt t="2308" x="3241675" y="3208338"/>
          <p14:tracePt t="2315" x="3224213" y="3163888"/>
          <p14:tracePt t="2321" x="3198813" y="3136900"/>
          <p14:tracePt t="2328" x="3179763" y="3111500"/>
          <p14:tracePt t="2335" x="3162300" y="3074988"/>
          <p14:tracePt t="2342" x="3144838" y="3057525"/>
          <p14:tracePt t="2348" x="3144838" y="3049588"/>
          <p14:tracePt t="2355" x="3136900" y="3040063"/>
          <p14:tracePt t="2369" x="3127375" y="3040063"/>
          <p14:tracePt t="2376" x="3127375" y="3030538"/>
          <p14:tracePt t="2389" x="3127375" y="3022600"/>
          <p14:tracePt t="2403" x="3127375" y="3013075"/>
          <p14:tracePt t="2423" x="3127375" y="3005138"/>
          <p14:tracePt t="2437" x="3127375" y="2995613"/>
          <p14:tracePt t="2450" x="3127375" y="2987675"/>
          <p14:tracePt t="2471" x="3127375" y="2978150"/>
          <p14:tracePt t="2478" x="3136900" y="2970213"/>
          <p14:tracePt t="2491" x="3144838" y="2960688"/>
          <p14:tracePt t="2498" x="3162300" y="2943225"/>
          <p14:tracePt t="2505" x="3179763" y="2933700"/>
          <p14:tracePt t="2512" x="3198813" y="2925763"/>
          <p14:tracePt t="2518" x="3216275" y="2925763"/>
          <p14:tracePt t="2526" x="3224213" y="2916238"/>
          <p14:tracePt t="2532" x="3233738" y="2908300"/>
          <p14:tracePt t="2539" x="3241675" y="2908300"/>
          <p14:tracePt t="2546" x="3251200" y="2898775"/>
          <p14:tracePt t="2552" x="3260725" y="2898775"/>
          <p14:tracePt t="2560" x="3268663" y="2898775"/>
          <p14:tracePt t="2566" x="3278188" y="2898775"/>
          <p14:tracePt t="2572" x="3286125" y="2898775"/>
          <p14:tracePt t="2580" x="3286125" y="2889250"/>
          <p14:tracePt t="2586" x="3295650" y="2889250"/>
          <p14:tracePt t="2594" x="3295650" y="2881313"/>
          <p14:tracePt t="2607" x="3303588" y="2881313"/>
          <p14:tracePt t="2627" x="3313113" y="2881313"/>
          <p14:tracePt t="2682" x="3313113" y="2871788"/>
          <p14:tracePt t="2695" x="3313113" y="2863850"/>
          <p14:tracePt t="2702" x="3313113" y="2854325"/>
          <p14:tracePt t="2709" x="3313113" y="2846388"/>
          <p14:tracePt t="2722" x="3313113" y="2836863"/>
          <p14:tracePt t="2736" x="3313113" y="2819400"/>
          <p14:tracePt t="2743" x="3313113" y="2809875"/>
          <p14:tracePt t="2749" x="3322638" y="2801938"/>
          <p14:tracePt t="2756" x="3322638" y="2792413"/>
          <p14:tracePt t="2770" x="3330575" y="2784475"/>
          <p14:tracePt t="2777" x="3330575" y="2774950"/>
          <p14:tracePt t="2790" x="3330575" y="2765425"/>
          <p14:tracePt t="2797" x="3340100" y="2757488"/>
          <p14:tracePt t="2811" x="3340100" y="2747963"/>
          <p14:tracePt t="2817" x="3348038" y="2747963"/>
          <p14:tracePt t="2824" x="3348038" y="2740025"/>
          <p14:tracePt t="2831" x="3357563" y="2740025"/>
          <p14:tracePt t="2851" x="3365500" y="2740025"/>
          <p14:tracePt t="2865" x="3375025" y="2740025"/>
          <p14:tracePt t="2872" x="3382963" y="2747963"/>
          <p14:tracePt t="2879" x="3402013" y="2765425"/>
          <p14:tracePt t="2885" x="3409950" y="2792413"/>
          <p14:tracePt t="2893" x="3419475" y="2809875"/>
          <p14:tracePt t="2899" x="3427413" y="2827338"/>
          <p14:tracePt t="2906" x="3436938" y="2836863"/>
          <p14:tracePt t="2912" x="3436938" y="2846388"/>
          <p14:tracePt t="2919" x="3436938" y="2854325"/>
          <p14:tracePt t="2926" x="3444875" y="2863850"/>
          <p14:tracePt t="2940" x="3454400" y="2871788"/>
          <p14:tracePt t="2953" x="3454400" y="2881313"/>
          <p14:tracePt t="2961" x="3463925" y="2881313"/>
          <p14:tracePt t="2974" x="3471863" y="2881313"/>
          <p14:tracePt t="2981" x="3471863" y="2889250"/>
          <p14:tracePt t="2987" x="3471863" y="2898775"/>
          <p14:tracePt t="2994" x="3481388" y="2898775"/>
          <p14:tracePt t="3001" x="3481388" y="2908300"/>
          <p14:tracePt t="3015" x="3481388" y="2916238"/>
          <p14:tracePt t="3028" x="3481388" y="2925763"/>
          <p14:tracePt t="3035" x="3481388" y="2933700"/>
          <p14:tracePt t="3049" x="3481388" y="2943225"/>
          <p14:tracePt t="3055" x="3481388" y="2960688"/>
          <p14:tracePt t="3062" x="3481388" y="2987675"/>
          <p14:tracePt t="3069" x="3481388" y="3030538"/>
          <p14:tracePt t="3076" x="3481388" y="3057525"/>
          <p14:tracePt t="3082" x="3481388" y="3101975"/>
          <p14:tracePt t="3089" x="3481388" y="3128963"/>
          <p14:tracePt t="3096" x="3481388" y="3154363"/>
          <p14:tracePt t="3103" x="3481388" y="3181350"/>
          <p14:tracePt t="3110" x="3471863" y="3216275"/>
          <p14:tracePt t="3116" x="3471863" y="3235325"/>
          <p14:tracePt t="3123" x="3471863" y="3243263"/>
          <p14:tracePt t="3130" x="3463925" y="3270250"/>
          <p14:tracePt t="3144" x="3454400" y="3270250"/>
          <p14:tracePt t="3150" x="3454400" y="3278188"/>
          <p14:tracePt t="3164" x="3454400" y="3287713"/>
          <p14:tracePt t="3178" x="3454400" y="3295650"/>
          <p14:tracePt t="3184" x="3454400" y="3305175"/>
          <p14:tracePt t="3192" x="3454400" y="3322638"/>
          <p14:tracePt t="3198" x="3454400" y="3349625"/>
          <p14:tracePt t="3205" x="3454400" y="3384550"/>
          <p14:tracePt t="3212" x="3454400" y="3429000"/>
          <p14:tracePt t="3219" x="3454400" y="3463925"/>
          <p14:tracePt t="3226" x="3454400" y="3508375"/>
          <p14:tracePt t="3232" x="3454400" y="3535363"/>
          <p14:tracePt t="3239" x="3436938" y="3579813"/>
          <p14:tracePt t="3246" x="3436938" y="3605213"/>
          <p14:tracePt t="3252" x="3427413" y="3622675"/>
          <p14:tracePt t="3259" x="3419475" y="3649663"/>
          <p14:tracePt t="3266" x="3419475" y="3667125"/>
          <p14:tracePt t="3272" x="3409950" y="3684588"/>
          <p14:tracePt t="3280" x="3402013" y="3703638"/>
          <p14:tracePt t="3286" x="3402013" y="3711575"/>
          <p14:tracePt t="3294" x="3382963" y="3721100"/>
          <p14:tracePt t="3300" x="3382963" y="3729038"/>
          <p14:tracePt t="3307" x="3365500" y="3746500"/>
          <p14:tracePt t="3313" x="3357563" y="3756025"/>
          <p14:tracePt t="3320" x="3340100" y="3756025"/>
          <p14:tracePt t="3327" x="3322638" y="3773488"/>
          <p14:tracePt t="3334" x="3303588" y="3783013"/>
          <p14:tracePt t="3341" x="3268663" y="3790950"/>
          <p14:tracePt t="3348" x="3241675" y="3790950"/>
          <p14:tracePt t="3354" x="3206750" y="3800475"/>
          <p14:tracePt t="3361" x="3162300" y="3800475"/>
          <p14:tracePt t="3368" x="3109913" y="3800475"/>
          <p14:tracePt t="3376" x="3048000" y="3783013"/>
          <p14:tracePt t="3382" x="2995613" y="3783013"/>
          <p14:tracePt t="3388" x="2951163" y="3765550"/>
          <p14:tracePt t="3395" x="2897188" y="3738563"/>
          <p14:tracePt t="3402" x="2862263" y="3729038"/>
          <p14:tracePt t="3409" x="2817813" y="3711575"/>
          <p14:tracePt t="3415" x="2792413" y="3684588"/>
          <p14:tracePt t="3422" x="2765425" y="3676650"/>
          <p14:tracePt t="3429" x="2747963" y="3659188"/>
          <p14:tracePt t="3436" x="2713038" y="3641725"/>
          <p14:tracePt t="3443" x="2693988" y="3605213"/>
          <p14:tracePt t="3449" x="2668588" y="3579813"/>
          <p14:tracePt t="3456" x="2632075" y="3535363"/>
          <p14:tracePt t="3463" x="2597150" y="3490913"/>
          <p14:tracePt t="3470" x="2562225" y="3429000"/>
          <p14:tracePt t="3476" x="2535238" y="3367088"/>
          <p14:tracePt t="3483" x="2509838" y="3322638"/>
          <p14:tracePt t="3490" x="2490788" y="3243263"/>
          <p14:tracePt t="3497" x="2473325" y="3190875"/>
          <p14:tracePt t="3504" x="2465388" y="3128963"/>
          <p14:tracePt t="3511" x="2465388" y="3092450"/>
          <p14:tracePt t="3517" x="2465388" y="3049588"/>
          <p14:tracePt t="3525" x="2465388" y="3013075"/>
          <p14:tracePt t="3531" x="2465388" y="2978150"/>
          <p14:tracePt t="3538" x="2465388" y="2951163"/>
          <p14:tracePt t="3545" x="2473325" y="2933700"/>
          <p14:tracePt t="3551" x="2482850" y="2908300"/>
          <p14:tracePt t="3559" x="2490788" y="2881313"/>
          <p14:tracePt t="3565" x="2500313" y="2846388"/>
          <p14:tracePt t="3572" x="2527300" y="2819400"/>
          <p14:tracePt t="3579" x="2544763" y="2792413"/>
          <p14:tracePt t="3585" x="2570163" y="2757488"/>
          <p14:tracePt t="3593" x="2597150" y="2730500"/>
          <p14:tracePt t="3599" x="2624138" y="2695575"/>
          <p14:tracePt t="3606" x="2641600" y="2668588"/>
          <p14:tracePt t="3613" x="2676525" y="2633663"/>
          <p14:tracePt t="3619" x="2703513" y="2616200"/>
          <p14:tracePt t="3626" x="2730500" y="2598738"/>
          <p14:tracePt t="3633" x="2765425" y="2581275"/>
          <p14:tracePt t="3640" x="2792413" y="2544763"/>
          <p14:tracePt t="3647" x="2827338" y="2536825"/>
          <p14:tracePt t="3653" x="2854325" y="2519363"/>
          <p14:tracePt t="3661" x="2871788" y="2509838"/>
          <p14:tracePt t="3667" x="2897188" y="2500313"/>
          <p14:tracePt t="3674" x="2933700" y="2492375"/>
          <p14:tracePt t="3694" x="3013075" y="2482850"/>
          <p14:tracePt t="3709" x="3074988" y="2482850"/>
          <p14:tracePt t="3715" x="3109913" y="2482850"/>
          <p14:tracePt t="3721" x="3136900" y="2482850"/>
          <p14:tracePt t="3728" x="3171825" y="2482850"/>
          <p14:tracePt t="3735" x="3198813" y="2482850"/>
          <p14:tracePt t="3742" x="3233738" y="2482850"/>
          <p14:tracePt t="3749" x="3268663" y="2482850"/>
          <p14:tracePt t="3755" x="3303588" y="2482850"/>
          <p14:tracePt t="3762" x="3330575" y="2482850"/>
          <p14:tracePt t="3769" x="3348038" y="2492375"/>
          <p14:tracePt t="3776" x="3392488" y="2500313"/>
          <p14:tracePt t="3782" x="3419475" y="2509838"/>
          <p14:tracePt t="3790" x="3444875" y="2519363"/>
          <p14:tracePt t="3796" x="3481388" y="2527300"/>
          <p14:tracePt t="3803" x="3498850" y="2527300"/>
          <p14:tracePt t="3809" x="3525838" y="2544763"/>
          <p14:tracePt t="3817" x="3543300" y="2554288"/>
          <p14:tracePt t="3823" x="3568700" y="2571750"/>
          <p14:tracePt t="3830" x="3605213" y="2589213"/>
          <p14:tracePt t="3837" x="3622675" y="2598738"/>
          <p14:tracePt t="3844" x="3648075" y="2606675"/>
          <p14:tracePt t="3850" x="3667125" y="2616200"/>
          <p14:tracePt t="3859" x="3684588" y="2624138"/>
          <p14:tracePt t="3864" x="3702050" y="2643188"/>
          <p14:tracePt t="3871" x="3709988" y="2651125"/>
          <p14:tracePt t="3878" x="3729038" y="2660650"/>
          <p14:tracePt t="3885" x="3746500" y="2678113"/>
          <p14:tracePt t="3892" x="3754438" y="2695575"/>
          <p14:tracePt t="3898" x="3771900" y="2713038"/>
          <p14:tracePt t="3905" x="3798888" y="2747963"/>
          <p14:tracePt t="3912" x="3816350" y="2774950"/>
          <p14:tracePt t="3918" x="3833813" y="2792413"/>
          <p14:tracePt t="3926" x="3860800" y="2827338"/>
          <p14:tracePt t="3932" x="3887788" y="2854325"/>
          <p14:tracePt t="3939" x="3905250" y="2881313"/>
          <p14:tracePt t="3946" x="3922713" y="2916238"/>
          <p14:tracePt t="3952" x="3940175" y="2933700"/>
          <p14:tracePt t="3960" x="3949700" y="2960688"/>
          <p14:tracePt t="3966" x="3975100" y="2987675"/>
          <p14:tracePt t="3973" x="3992563" y="3030538"/>
          <p14:tracePt t="3980" x="4002088" y="3067050"/>
          <p14:tracePt t="3986" x="4029075" y="3101975"/>
          <p14:tracePt t="3994" x="4046538" y="3136900"/>
          <p14:tracePt t="4000" x="4054475" y="3154363"/>
          <p14:tracePt t="4009" x="4064000" y="3173413"/>
          <p14:tracePt t="4014" x="4073525" y="3198813"/>
          <p14:tracePt t="4020" x="4081463" y="3216275"/>
          <p14:tracePt t="4027" x="4090988" y="3235325"/>
          <p14:tracePt t="4034" x="4098925" y="3260725"/>
          <p14:tracePt t="4042" x="4108450" y="3287713"/>
          <p14:tracePt t="4048" x="4116388" y="3314700"/>
          <p14:tracePt t="4054" x="4116388" y="3332163"/>
          <p14:tracePt t="4061" x="4125913" y="3357563"/>
          <p14:tracePt t="4068" x="4125913" y="3376613"/>
          <p14:tracePt t="4076" x="4135438" y="3394075"/>
          <p14:tracePt t="4082" x="4135438" y="3402013"/>
          <p14:tracePt t="4088" x="4143375" y="3419475"/>
          <p14:tracePt t="4096" x="4143375" y="3438525"/>
          <p14:tracePt t="4102" x="4152900" y="3446463"/>
          <p14:tracePt t="4108" x="4152900" y="3455988"/>
          <p14:tracePt t="4116" x="4152900" y="3463925"/>
          <p14:tracePt t="4122" x="4152900" y="3481388"/>
          <p14:tracePt t="4129" x="4152900" y="3500438"/>
          <p14:tracePt t="4136" x="4152900" y="3508375"/>
          <p14:tracePt t="4142" x="4152900" y="3525838"/>
          <p14:tracePt t="4149" x="4152900" y="3543300"/>
          <p14:tracePt t="4163" x="4152900" y="3562350"/>
          <p14:tracePt t="4170" x="4152900" y="3570288"/>
          <p14:tracePt t="4177" x="4152900" y="3579813"/>
          <p14:tracePt t="4184" x="4152900" y="3587750"/>
          <p14:tracePt t="4192" x="4152900" y="3605213"/>
          <p14:tracePt t="4204" x="4152900" y="3614738"/>
          <p14:tracePt t="4211" x="4152900" y="3632200"/>
          <p14:tracePt t="4218" x="4152900" y="3641725"/>
          <p14:tracePt t="4226" x="4152900" y="3659188"/>
          <p14:tracePt t="4231" x="4152900" y="3667125"/>
          <p14:tracePt t="4238" x="4152900" y="3676650"/>
          <p14:tracePt t="4245" x="4152900" y="3684588"/>
          <p14:tracePt t="4252" x="4152900" y="3694113"/>
          <p14:tracePt t="4259" x="4143375" y="3711575"/>
          <p14:tracePt t="4265" x="4143375" y="3729038"/>
          <p14:tracePt t="4272" x="4135438" y="3738563"/>
          <p14:tracePt t="4279" x="4135438" y="3746500"/>
          <p14:tracePt t="4286" x="4125913" y="3746500"/>
          <p14:tracePt t="4292" x="4125913" y="3765550"/>
          <p14:tracePt t="4299" x="4116388" y="3773488"/>
          <p14:tracePt t="4306" x="4108450" y="3790950"/>
          <p14:tracePt t="4313" x="4098925" y="3800475"/>
          <p14:tracePt t="4319" x="4090988" y="3808413"/>
          <p14:tracePt t="4327" x="4081463" y="3817938"/>
          <p14:tracePt t="4333" x="4081463" y="3827463"/>
          <p14:tracePt t="4340" x="4081463" y="3835400"/>
          <p14:tracePt t="4347" x="4064000" y="3852863"/>
          <p14:tracePt t="4353" x="4054475" y="3870325"/>
          <p14:tracePt t="4360" x="4029075" y="3887788"/>
          <p14:tracePt t="4367" x="4011613" y="3906838"/>
          <p14:tracePt t="4375" x="4002088" y="3914775"/>
          <p14:tracePt t="4381" x="3992563" y="3924300"/>
          <p14:tracePt t="4387" x="3967163" y="3941763"/>
          <p14:tracePt t="4394" x="3967163" y="3949700"/>
          <p14:tracePt t="4401" x="3949700" y="3959225"/>
          <p14:tracePt t="4408" x="3932238" y="3976688"/>
          <p14:tracePt t="4415" x="3913188" y="3976688"/>
          <p14:tracePt t="4421" x="3895725" y="3986213"/>
          <p14:tracePt t="4428" x="3878263" y="3994150"/>
          <p14:tracePt t="4435" x="3843338" y="4003675"/>
          <p14:tracePt t="4442" x="3808413" y="4003675"/>
          <p14:tracePt t="4449" x="3771900" y="4021138"/>
          <p14:tracePt t="4455" x="3736975" y="4021138"/>
          <p14:tracePt t="4462" x="3702050" y="4021138"/>
          <p14:tracePt t="4469" x="3657600" y="4011613"/>
          <p14:tracePt t="4476" x="3613150" y="4011613"/>
          <p14:tracePt t="4483" x="3578225" y="4003675"/>
          <p14:tracePt t="4489" x="3516313" y="3986213"/>
          <p14:tracePt t="4496" x="3471863" y="3968750"/>
          <p14:tracePt t="4503" x="3402013" y="3949700"/>
          <p14:tracePt t="4510" x="3340100" y="3924300"/>
          <p14:tracePt t="4517" x="3295650" y="3897313"/>
          <p14:tracePt t="4523" x="3233738" y="3862388"/>
          <p14:tracePt t="4530" x="3189288" y="3844925"/>
          <p14:tracePt t="4537" x="3127375" y="3800475"/>
          <p14:tracePt t="4544" x="3065463" y="3783013"/>
          <p14:tracePt t="4551" x="3021013" y="3746500"/>
          <p14:tracePt t="4558" x="2959100" y="3711575"/>
          <p14:tracePt t="4564" x="2916238" y="3659188"/>
          <p14:tracePt t="4571" x="2854325" y="3622675"/>
          <p14:tracePt t="4578" x="2800350" y="3562350"/>
          <p14:tracePt t="4584" x="2730500" y="3490913"/>
          <p14:tracePt t="4591" x="2703513" y="3446463"/>
          <p14:tracePt t="4608" x="2614613" y="3357563"/>
          <p14:tracePt t="4612" x="2570163" y="3305175"/>
          <p14:tracePt t="4618" x="2552700" y="3278188"/>
          <p14:tracePt t="4627" x="2517775" y="3235325"/>
          <p14:tracePt t="4632" x="2500313" y="3198813"/>
          <p14:tracePt t="4639" x="2473325" y="3173413"/>
          <p14:tracePt t="4646" x="2455863" y="3146425"/>
          <p14:tracePt t="4652" x="2438400" y="3128963"/>
          <p14:tracePt t="4660" x="2428875" y="3111500"/>
          <p14:tracePt t="4666" x="2420938" y="3074988"/>
          <p14:tracePt t="4672" x="2411413" y="3049588"/>
          <p14:tracePt t="4679" x="2403475" y="3022600"/>
          <p14:tracePt t="4686" x="2393950" y="2987675"/>
          <p14:tracePt t="4693" x="2376488" y="2960688"/>
          <p14:tracePt t="4700" x="2376488" y="2933700"/>
          <p14:tracePt t="4708" x="2376488" y="2908300"/>
          <p14:tracePt t="4714" x="2376488" y="2871788"/>
          <p14:tracePt t="4720" x="2376488" y="2863850"/>
          <p14:tracePt t="4728" x="2376488" y="2827338"/>
          <p14:tracePt t="4734" x="2386013" y="2801938"/>
          <p14:tracePt t="4742" x="2386013" y="2784475"/>
          <p14:tracePt t="4747" x="2393950" y="2757488"/>
          <p14:tracePt t="4754" x="2403475" y="2740025"/>
          <p14:tracePt t="4761" x="2411413" y="2705100"/>
          <p14:tracePt t="4768" x="2420938" y="2686050"/>
          <p14:tracePt t="4775" x="2438400" y="2668588"/>
          <p14:tracePt t="4782" x="2447925" y="2651125"/>
          <p14:tracePt t="4789" x="2465388" y="2633663"/>
          <p14:tracePt t="4795" x="2473325" y="2616200"/>
          <p14:tracePt t="4802" x="2509838" y="2589213"/>
          <p14:tracePt t="4810" x="2527300" y="2581275"/>
          <p14:tracePt t="4816" x="2544763" y="2554288"/>
          <p14:tracePt t="4822" x="2562225" y="2536825"/>
          <p14:tracePt t="4829" x="2589213" y="2527300"/>
          <p14:tracePt t="4836" x="2632075" y="2509838"/>
          <p14:tracePt t="4843" x="2676525" y="2482850"/>
          <p14:tracePt t="4849" x="2720975" y="2474913"/>
          <p14:tracePt t="4858" x="2755900" y="2465388"/>
          <p14:tracePt t="4863" x="2817813" y="2438400"/>
          <p14:tracePt t="4870" x="2854325" y="2438400"/>
          <p14:tracePt t="4877" x="2916238" y="2430463"/>
          <p14:tracePt t="4884" x="2951163" y="2430463"/>
          <p14:tracePt t="4891" x="3003550" y="2430463"/>
          <p14:tracePt t="4897" x="3065463" y="2430463"/>
          <p14:tracePt t="4904" x="3136900" y="2447925"/>
          <p14:tracePt t="4911" x="3216275" y="2474913"/>
          <p14:tracePt t="4917" x="3268663" y="2492375"/>
          <p14:tracePt t="4925" x="3330575" y="2536825"/>
          <p14:tracePt t="4931" x="3409950" y="2554288"/>
          <p14:tracePt t="4938" x="3444875" y="2589213"/>
          <p14:tracePt t="4945" x="3489325" y="2606675"/>
          <p14:tracePt t="4952" x="3533775" y="2643188"/>
          <p14:tracePt t="4958" x="3578225" y="2678113"/>
          <p14:tracePt t="4965" x="3605213" y="2713038"/>
          <p14:tracePt t="4972" x="3640138" y="2740025"/>
          <p14:tracePt t="4979" x="3675063" y="2784475"/>
          <p14:tracePt t="4985" x="3702050" y="2819400"/>
          <p14:tracePt t="4992" x="3729038" y="2863850"/>
          <p14:tracePt t="4999" x="3746500" y="2908300"/>
          <p14:tracePt t="5006" x="3781425" y="2933700"/>
          <p14:tracePt t="5013" x="3789363" y="2970213"/>
          <p14:tracePt t="5019" x="3798888" y="2995613"/>
          <p14:tracePt t="5026" x="3816350" y="3013075"/>
          <p14:tracePt t="5033" x="3825875" y="3040063"/>
          <p14:tracePt t="5041" x="3843338" y="3074988"/>
          <p14:tracePt t="5047" x="3860800" y="3111500"/>
          <p14:tracePt t="5054" x="3870325" y="3146425"/>
          <p14:tracePt t="5060" x="3878263" y="3181350"/>
          <p14:tracePt t="5067" x="3895725" y="3216275"/>
          <p14:tracePt t="5074" x="3905250" y="3243263"/>
          <p14:tracePt t="5081" x="3913188" y="3278188"/>
          <p14:tracePt t="5088" x="3922713" y="3322638"/>
          <p14:tracePt t="5094" x="3940175" y="3349625"/>
          <p14:tracePt t="5101" x="3940175" y="3394075"/>
          <p14:tracePt t="5109" x="3949700" y="3429000"/>
          <p14:tracePt t="5115" x="3949700" y="3463925"/>
          <p14:tracePt t="5122" x="3949700" y="3490913"/>
          <p14:tracePt t="5128" x="3949700" y="3517900"/>
          <p14:tracePt t="5135" x="3949700" y="3543300"/>
          <p14:tracePt t="5142" x="3949700" y="3570288"/>
          <p14:tracePt t="5149" x="3949700" y="3605213"/>
          <p14:tracePt t="5155" x="3949700" y="3622675"/>
          <p14:tracePt t="5162" x="3949700" y="3649663"/>
          <p14:tracePt t="5169" x="3940175" y="3667125"/>
          <p14:tracePt t="5176" x="3932238" y="3694113"/>
          <p14:tracePt t="5183" x="3932238" y="3711575"/>
          <p14:tracePt t="5191" x="3922713" y="3729038"/>
          <p14:tracePt t="5196" x="3913188" y="3746500"/>
          <p14:tracePt t="5203" x="3887788" y="3765550"/>
          <p14:tracePt t="5210" x="3878263" y="3783013"/>
          <p14:tracePt t="5217" x="3870325" y="3800475"/>
          <p14:tracePt t="5224" x="3851275" y="3827463"/>
          <p14:tracePt t="5230" x="3833813" y="3844925"/>
          <p14:tracePt t="5237" x="3816350" y="3862388"/>
          <p14:tracePt t="5244" x="3798888" y="3879850"/>
          <p14:tracePt t="5250" x="3754438" y="3897313"/>
          <p14:tracePt t="5258" x="3729038" y="3924300"/>
          <p14:tracePt t="5264" x="3692525" y="3941763"/>
          <p14:tracePt t="5271" x="3648075" y="3959225"/>
          <p14:tracePt t="5278" x="3613150" y="3986213"/>
          <p14:tracePt t="5285" x="3578225" y="4003675"/>
          <p14:tracePt t="5292" x="3533775" y="4021138"/>
          <p14:tracePt t="5298" x="3489325" y="4048125"/>
          <p14:tracePt t="5305" x="3436938" y="4073525"/>
          <p14:tracePt t="5312" x="3357563" y="4083050"/>
          <p14:tracePt t="5319" x="3295650" y="4110038"/>
          <p14:tracePt t="5327" x="3268663" y="4127500"/>
          <p14:tracePt t="5332" x="3216275" y="4135438"/>
          <p14:tracePt t="5339" x="3171825" y="4144963"/>
          <p14:tracePt t="5346" x="3136900" y="4162425"/>
          <p14:tracePt t="5352" x="3074988" y="4171950"/>
          <p14:tracePt t="5359" x="3038475" y="4171950"/>
          <p14:tracePt t="5366" x="2986088" y="4171950"/>
          <p14:tracePt t="5374" x="2941638" y="4171950"/>
          <p14:tracePt t="5380" x="2906713" y="4171950"/>
          <p14:tracePt t="5387" x="2862263" y="4171950"/>
          <p14:tracePt t="5394" x="2809875" y="4152900"/>
          <p14:tracePt t="5400" x="2765425" y="4144963"/>
          <p14:tracePt t="5408" x="2720975" y="4127500"/>
          <p14:tracePt t="5414" x="2676525" y="4100513"/>
          <p14:tracePt t="5420" x="2614613" y="4083050"/>
          <p14:tracePt t="5428" x="2562225" y="4056063"/>
          <p14:tracePt t="5434" x="2490788" y="4021138"/>
          <p14:tracePt t="5441" x="2447925" y="3968750"/>
          <p14:tracePt t="5448" x="2403475" y="3932238"/>
          <p14:tracePt t="5454" x="2366963" y="3914775"/>
          <p14:tracePt t="5462" x="2349500" y="3887788"/>
          <p14:tracePt t="5468" x="2324100" y="3862388"/>
          <p14:tracePt t="5474" x="2306638" y="3844925"/>
          <p14:tracePt t="5482" x="2297113" y="3835400"/>
          <p14:tracePt t="5488" x="2279650" y="3827463"/>
          <p14:tracePt t="5496" x="2270125" y="3817938"/>
          <p14:tracePt t="5502" x="2262188" y="3800475"/>
          <p14:tracePt t="5509" x="2252663" y="3790950"/>
          <p14:tracePt t="5516" x="2235200" y="3773488"/>
          <p14:tracePt t="5524" x="2225675" y="3756025"/>
          <p14:tracePt t="5529" x="2208213" y="3729038"/>
          <p14:tracePt t="5536" x="2200275" y="3694113"/>
          <p14:tracePt t="5543" x="2182813" y="3659188"/>
          <p14:tracePt t="5550" x="2155825" y="3597275"/>
          <p14:tracePt t="5558" x="2128838" y="3517900"/>
          <p14:tracePt t="5563" x="2120900" y="3463925"/>
          <p14:tracePt t="5570" x="2103438" y="3402013"/>
          <p14:tracePt t="5577" x="2103438" y="3367088"/>
          <p14:tracePt t="5584" x="2093913" y="3332163"/>
          <p14:tracePt t="5591" x="2093913" y="3305175"/>
          <p14:tracePt t="5597" x="2093913" y="3287713"/>
          <p14:tracePt t="5604" x="2093913" y="3260725"/>
          <p14:tracePt t="5611" x="2093913" y="3243263"/>
          <p14:tracePt t="5625" x="2093913" y="3208338"/>
          <p14:tracePt t="5632" x="2093913" y="3181350"/>
          <p14:tracePt t="5639" x="2103438" y="3163888"/>
          <p14:tracePt t="5645" x="2128838" y="3128963"/>
          <p14:tracePt t="5652" x="2138363" y="3092450"/>
          <p14:tracePt t="5660" x="2173288" y="3030538"/>
          <p14:tracePt t="5665" x="2208213" y="2951163"/>
          <p14:tracePt t="5672" x="2270125" y="2836863"/>
          <p14:tracePt t="5679" x="2324100" y="2722563"/>
          <p14:tracePt t="5686" x="2393950" y="2624138"/>
          <p14:tracePt t="5694" x="2447925" y="2536825"/>
          <p14:tracePt t="5699" x="2500313" y="2465388"/>
          <p14:tracePt t="5707" x="2535238" y="2420938"/>
          <p14:tracePt t="5713" x="2552700" y="2395538"/>
          <p14:tracePt t="5720" x="2570163" y="2378075"/>
          <p14:tracePt t="5726" x="2589213" y="2359025"/>
          <p14:tracePt t="5733" x="2614613" y="2333625"/>
          <p14:tracePt t="5741" x="2632075" y="2316163"/>
          <p14:tracePt t="5747" x="2651125" y="2306638"/>
          <p14:tracePt t="5754" x="2668588" y="2297113"/>
          <p14:tracePt t="5761" x="2693988" y="2279650"/>
          <p14:tracePt t="5767" x="2713038" y="2271713"/>
          <p14:tracePt t="5774" x="2730500" y="2262188"/>
          <p14:tracePt t="5781" x="2773363" y="2254250"/>
          <p14:tracePt t="5787" x="2800350" y="2244725"/>
          <p14:tracePt t="5794" x="2854325" y="2227263"/>
          <p14:tracePt t="5801" x="2916238" y="2227263"/>
          <p14:tracePt t="5808" x="2986088" y="2227263"/>
          <p14:tracePt t="5815" x="3057525" y="2217738"/>
          <p14:tracePt t="5821" x="3109913" y="2217738"/>
          <p14:tracePt t="5828" x="3162300" y="2217738"/>
          <p14:tracePt t="5835" x="3224213" y="2217738"/>
          <p14:tracePt t="5842" x="3260725" y="2217738"/>
          <p14:tracePt t="5849" x="3330575" y="2235200"/>
          <p14:tracePt t="5857" x="3365500" y="2244725"/>
          <p14:tracePt t="5862" x="3419475" y="2262188"/>
          <p14:tracePt t="5869" x="3471863" y="2279650"/>
          <p14:tracePt t="5876" x="3533775" y="2316163"/>
          <p14:tracePt t="5882" x="3578225" y="2333625"/>
          <p14:tracePt t="5890" x="3630613" y="2368550"/>
          <p14:tracePt t="5896" x="3675063" y="2403475"/>
          <p14:tracePt t="5903" x="3719513" y="2438400"/>
          <p14:tracePt t="5910" x="3781425" y="2474913"/>
          <p14:tracePt t="5916" x="3816350" y="2519363"/>
          <p14:tracePt t="5923" x="3860800" y="2571750"/>
          <p14:tracePt t="5930" x="3913188" y="2616200"/>
          <p14:tracePt t="5937" x="3949700" y="2678113"/>
          <p14:tracePt t="5944" x="3967163" y="2722563"/>
          <p14:tracePt t="5951" x="4002088" y="2765425"/>
          <p14:tracePt t="5958" x="4029075" y="2827338"/>
          <p14:tracePt t="5964" x="4054475" y="2889250"/>
          <p14:tracePt t="5971" x="4073525" y="2933700"/>
          <p14:tracePt t="5978" x="4108450" y="2995613"/>
          <p14:tracePt t="5985" x="4135438" y="3057525"/>
          <p14:tracePt t="5992" x="4160838" y="3101975"/>
          <p14:tracePt t="5998" x="4178300" y="3146425"/>
          <p14:tracePt t="6005" x="4205288" y="3198813"/>
          <p14:tracePt t="6012" x="4214813" y="3243263"/>
          <p14:tracePt t="6019" x="4222750" y="3314700"/>
          <p14:tracePt t="6026" x="4240213" y="3376613"/>
          <p14:tracePt t="6032" x="4240213" y="3429000"/>
          <p14:tracePt t="6040" x="4240213" y="3473450"/>
          <p14:tracePt t="6046" x="4240213" y="3535363"/>
          <p14:tracePt t="6053" x="4232275" y="3597275"/>
          <p14:tracePt t="6060" x="4222750" y="3632200"/>
          <p14:tracePt t="6066" x="4195763" y="3694113"/>
          <p14:tracePt t="6073" x="4178300" y="3738563"/>
          <p14:tracePt t="6080" x="4160838" y="3783013"/>
          <p14:tracePt t="6087" x="4125913" y="3817938"/>
          <p14:tracePt t="6094" x="4090988" y="3862388"/>
          <p14:tracePt t="6100" x="4046538" y="3906838"/>
          <p14:tracePt t="6107" x="3992563" y="3959225"/>
          <p14:tracePt t="6114" x="3949700" y="3986213"/>
          <p14:tracePt t="6121" x="3887788" y="4038600"/>
          <p14:tracePt t="6127" x="3808413" y="4083050"/>
          <p14:tracePt t="6134" x="3709988" y="4110038"/>
          <p14:tracePt t="6141" x="3640138" y="4135438"/>
          <p14:tracePt t="6148" x="3543300" y="4162425"/>
          <p14:tracePt t="6155" x="3454400" y="4171950"/>
          <p14:tracePt t="6162" x="3382963" y="4171950"/>
          <p14:tracePt t="6168" x="3303588" y="4179888"/>
          <p14:tracePt t="6175" x="3233738" y="4179888"/>
          <p14:tracePt t="6182" x="3144838" y="4179888"/>
          <p14:tracePt t="6189" x="3065463" y="4152900"/>
          <p14:tracePt t="6196" x="2995613" y="4127500"/>
          <p14:tracePt t="6202" x="2897188" y="4100513"/>
          <p14:tracePt t="6209" x="2827338" y="4073525"/>
          <p14:tracePt t="6216" x="2773363" y="4038600"/>
          <p14:tracePt t="6224" x="2730500" y="4011613"/>
          <p14:tracePt t="6229" x="2686050" y="3976688"/>
          <p14:tracePt t="6236" x="2651125" y="3941763"/>
          <p14:tracePt t="6243" x="2606675" y="3906838"/>
          <p14:tracePt t="6249" x="2570163" y="3862388"/>
          <p14:tracePt t="6256" x="2527300" y="3800475"/>
          <p14:tracePt t="6263" x="2490788" y="3756025"/>
          <p14:tracePt t="6270" x="2447925" y="3694113"/>
          <p14:tracePt t="6277" x="2428875" y="3632200"/>
          <p14:tracePt t="6284" x="2403475" y="3587750"/>
          <p14:tracePt t="6291" x="2403475" y="3543300"/>
          <p14:tracePt t="6297" x="2393950" y="3517900"/>
          <p14:tracePt t="6304" x="2386013" y="3473450"/>
          <p14:tracePt t="6311" x="2386013" y="3438525"/>
          <p14:tracePt t="6318" x="2376488" y="3411538"/>
          <p14:tracePt t="6325" x="2376488" y="3376613"/>
          <p14:tracePt t="6331" x="2376488" y="3349625"/>
          <p14:tracePt t="6338" x="2376488" y="3332163"/>
          <p14:tracePt t="6345" x="2386013" y="3305175"/>
          <p14:tracePt t="6352" x="2393950" y="3287713"/>
          <p14:tracePt t="6358" x="2393950" y="3260725"/>
          <p14:tracePt t="6366" x="2403475" y="3243263"/>
          <p14:tracePt t="6374" x="2411413" y="3225800"/>
          <p14:tracePt t="6379" x="2428875" y="3198813"/>
          <p14:tracePt t="6385" x="2438400" y="3198813"/>
          <p14:tracePt t="6393" x="2455863" y="3181350"/>
          <p14:tracePt t="6399" x="2473325" y="3163888"/>
          <p14:tracePt t="6407" x="2490788" y="3154363"/>
          <p14:tracePt t="6413" x="2527300" y="3128963"/>
          <p14:tracePt t="6420" x="2552700" y="3119438"/>
          <p14:tracePt t="6427" x="2579688" y="3111500"/>
          <p14:tracePt t="6433" x="2624138" y="3101975"/>
          <p14:tracePt t="6440" x="2659063" y="3101975"/>
          <p14:tracePt t="6447" x="2686050" y="3101975"/>
          <p14:tracePt t="6454" x="2738438" y="3101975"/>
          <p14:tracePt t="6461" x="2782888" y="3101975"/>
          <p14:tracePt t="6467" x="2827338" y="3101975"/>
          <p14:tracePt t="6474" x="2862263" y="3111500"/>
          <p14:tracePt t="6481" x="2906713" y="3119438"/>
          <p14:tracePt t="6488" x="2941638" y="3136900"/>
          <p14:tracePt t="6494" x="2986088" y="3146425"/>
          <p14:tracePt t="6501" x="3013075" y="3163888"/>
          <p14:tracePt t="6509" x="3048000" y="3173413"/>
          <p14:tracePt t="6515" x="3074988" y="3190875"/>
          <p14:tracePt t="6523" x="3092450" y="3198813"/>
          <p14:tracePt t="6529" x="3100388" y="3198813"/>
          <p14:tracePt t="6543" x="3100388" y="3208338"/>
          <p14:tracePt t="6549" x="3109913" y="3208338"/>
          <p14:tracePt t="6556" x="3109913" y="3216275"/>
          <p14:tracePt t="6576" x="3109913" y="3225800"/>
          <p14:tracePt t="6591" x="3109913" y="3235325"/>
          <p14:tracePt t="6603" x="3109913" y="3243263"/>
          <p14:tracePt t="6610" x="3109913" y="3260725"/>
          <p14:tracePt t="6617" x="3109913" y="3270250"/>
          <p14:tracePt t="6624" x="3092450" y="3305175"/>
          <p14:tracePt t="6642" x="3082925" y="3322638"/>
          <p14:tracePt t="6936" x="3216275" y="3376613"/>
          <p14:tracePt t="6943" x="3382963" y="3463925"/>
          <p14:tracePt t="6950" x="3605213" y="3632200"/>
          <p14:tracePt t="6956" x="3789363" y="3765550"/>
          <p14:tracePt t="6963" x="3922713" y="3906838"/>
          <p14:tracePt t="6971" x="4046538" y="4021138"/>
          <p14:tracePt t="6977" x="4143375" y="4135438"/>
          <p14:tracePt t="6984" x="4240213" y="4233863"/>
          <p14:tracePt t="6991" x="4329113" y="4321175"/>
          <p14:tracePt t="6997" x="4408488" y="4383088"/>
          <p14:tracePt t="7005" x="4470400" y="4454525"/>
          <p14:tracePt t="7011" x="4541838" y="4533900"/>
          <p14:tracePt t="7018" x="4602163" y="4595813"/>
          <p14:tracePt t="7025" x="4673600" y="4657725"/>
          <p14:tracePt t="7032" x="4718050" y="4710113"/>
          <p14:tracePt t="7038" x="4762500" y="4754563"/>
          <p14:tracePt t="7045" x="4814888" y="4806950"/>
          <p14:tracePt t="7052" x="4859338" y="4843463"/>
          <p14:tracePt t="7059" x="4911725" y="4887913"/>
          <p14:tracePt t="7066" x="4956175" y="4922838"/>
          <p14:tracePt t="7073" x="4983163" y="4949825"/>
          <p14:tracePt t="7079" x="5035550" y="5002213"/>
          <p14:tracePt t="7086" x="5080000" y="5037138"/>
          <p14:tracePt t="7093" x="5106988" y="5054600"/>
          <p14:tracePt t="7099" x="5124450" y="5081588"/>
          <p14:tracePt t="7107" x="5159375" y="5108575"/>
          <p14:tracePt t="7113" x="5176838" y="5116513"/>
          <p14:tracePt t="7120" x="5186363" y="5133975"/>
          <p14:tracePt t="7126" x="5194300" y="5143500"/>
          <p14:tracePt t="7133" x="5203825" y="5143500"/>
          <p14:tracePt t="7147" x="5203825" y="5153025"/>
          <p14:tracePt t="7161" x="5211763" y="5153025"/>
          <p14:tracePt t="7167" x="5211763" y="5160963"/>
          <p14:tracePt t="7174" x="5221288" y="5160963"/>
          <p14:tracePt t="7181" x="5221288" y="5170488"/>
          <p14:tracePt t="7189" x="5230813" y="5170488"/>
          <p14:tracePt t="7208" x="5238750" y="5170488"/>
          <p14:tracePt t="7256" x="5248275" y="5170488"/>
          <p14:tracePt t="7276" x="5256213" y="5170488"/>
          <p14:tracePt t="7297" x="5265738" y="5170488"/>
          <p14:tracePt t="7303" x="5273675" y="5160963"/>
          <p14:tracePt t="7317" x="5283200" y="5153025"/>
          <p14:tracePt t="7324" x="5292725" y="5153025"/>
          <p14:tracePt t="7331" x="5300663" y="5143500"/>
          <p14:tracePt t="7338" x="5310188" y="5133975"/>
          <p14:tracePt t="7344" x="5310188" y="5126038"/>
          <p14:tracePt t="7351" x="5310188" y="5116513"/>
          <p14:tracePt t="7358" x="5318125" y="5108575"/>
          <p14:tracePt t="7365" x="5327650" y="5099050"/>
          <p14:tracePt t="7373" x="5335588" y="5099050"/>
          <p14:tracePt t="7378" x="5345113" y="5099050"/>
          <p14:tracePt t="7385" x="5354638" y="5091113"/>
          <p14:tracePt t="7392" x="5354638" y="5081588"/>
          <p14:tracePt t="7399" x="5354638" y="5072063"/>
          <p14:tracePt t="7405" x="5362575" y="5064125"/>
          <p14:tracePt t="7412" x="5372100" y="5054600"/>
          <p14:tracePt t="7419" x="5389563" y="5037138"/>
          <p14:tracePt t="7426" x="5397500" y="5019675"/>
          <p14:tracePt t="7433" x="5414963" y="5002213"/>
          <p14:tracePt t="7440" x="5434013" y="4984750"/>
          <p14:tracePt t="7446" x="5451475" y="4975225"/>
          <p14:tracePt t="7453" x="5459413" y="4957763"/>
          <p14:tracePt t="7460" x="5486400" y="4940300"/>
          <p14:tracePt t="7467" x="5513388" y="4930775"/>
          <p14:tracePt t="7474" x="5530850" y="4913313"/>
          <p14:tracePt t="7480" x="5548313" y="4905375"/>
          <p14:tracePt t="7487" x="5565775" y="4895850"/>
          <p14:tracePt t="7494" x="5583238" y="4887913"/>
          <p14:tracePt t="7500" x="5618163" y="4868863"/>
          <p14:tracePt t="7507" x="5645150" y="4868863"/>
          <p14:tracePt t="7514" x="5672138" y="4868863"/>
          <p14:tracePt t="7522" x="5707063" y="4868863"/>
          <p14:tracePt t="7528" x="5751513" y="4878388"/>
          <p14:tracePt t="7534" x="5778500" y="4887913"/>
          <p14:tracePt t="7542" x="5821363" y="4905375"/>
          <p14:tracePt t="7548" x="5848350" y="4913313"/>
          <p14:tracePt t="7556" x="5883275" y="4930775"/>
          <p14:tracePt t="7562" x="5910263" y="4967288"/>
          <p14:tracePt t="7568" x="5945188" y="4984750"/>
          <p14:tracePt t="7575" x="5981700" y="5019675"/>
          <p14:tracePt t="7582" x="6016625" y="5046663"/>
          <p14:tracePt t="7589" x="6043613" y="5081588"/>
          <p14:tracePt t="7596" x="6078538" y="5108575"/>
          <p14:tracePt t="7602" x="6105525" y="5143500"/>
          <p14:tracePt t="7623" x="6175375" y="5214938"/>
          <p14:tracePt t="7630" x="6184900" y="5232400"/>
          <p14:tracePt t="7636" x="6202363" y="5249863"/>
          <p14:tracePt t="7644" x="6210300" y="5267325"/>
          <p14:tracePt t="7650" x="6219825" y="5284788"/>
          <p14:tracePt t="7657" x="6237288" y="5302250"/>
          <p14:tracePt t="7664" x="6254750" y="5329238"/>
          <p14:tracePt t="7671" x="6264275" y="5364163"/>
          <p14:tracePt t="7677" x="6281738" y="5391150"/>
          <p14:tracePt t="7684" x="6281738" y="5418138"/>
          <p14:tracePt t="7691" x="6289675" y="5443538"/>
          <p14:tracePt t="7698" x="6289675" y="5480050"/>
          <p14:tracePt t="7706" x="6289675" y="5514975"/>
          <p14:tracePt t="7711" x="6289675" y="5559425"/>
          <p14:tracePt t="7718" x="6289675" y="5584825"/>
          <p14:tracePt t="7725" x="6289675" y="5611813"/>
          <p14:tracePt t="7731" x="6272213" y="5638800"/>
          <p14:tracePt t="7739" x="6264275" y="5656263"/>
          <p14:tracePt t="7745" x="6227763" y="5683250"/>
          <p14:tracePt t="7752" x="6210300" y="5708650"/>
          <p14:tracePt t="7759" x="6184900" y="5726113"/>
          <p14:tracePt t="7766" x="6140450" y="5753100"/>
          <p14:tracePt t="7772" x="6096000" y="5788025"/>
          <p14:tracePt t="7779" x="6061075" y="5807075"/>
          <p14:tracePt t="7786" x="6007100" y="5824538"/>
          <p14:tracePt t="7793" x="5964238" y="5842000"/>
          <p14:tracePt t="7800" x="5892800" y="5876925"/>
          <p14:tracePt t="7808" x="5795963" y="5903913"/>
          <p14:tracePt t="7813" x="5689600" y="5929313"/>
          <p14:tracePt t="7820" x="5575300" y="5956300"/>
          <p14:tracePt t="7827" x="5468938" y="5983288"/>
          <p14:tracePt t="7834" x="5354638" y="6000750"/>
          <p14:tracePt t="7841" x="5248275" y="6000750"/>
          <p14:tracePt t="7847" x="5159375" y="6000750"/>
          <p14:tracePt t="7856" x="5089525" y="6000750"/>
          <p14:tracePt t="7861" x="5018088" y="5991225"/>
          <p14:tracePt t="7868" x="4956175" y="5983288"/>
          <p14:tracePt t="7875" x="4903788" y="5973763"/>
          <p14:tracePt t="7881" x="4841875" y="5965825"/>
          <p14:tracePt t="7889" x="4814888" y="5948363"/>
          <p14:tracePt t="7895" x="4770438" y="5938838"/>
          <p14:tracePt t="7902" x="4745038" y="5929313"/>
          <p14:tracePt t="7909" x="4718050" y="5911850"/>
          <p14:tracePt t="7915" x="4683125" y="5894388"/>
          <p14:tracePt t="7923" x="4656138" y="5859463"/>
          <p14:tracePt t="7929" x="4621213" y="5832475"/>
          <p14:tracePt t="7935" x="4602163" y="5797550"/>
          <p14:tracePt t="7942" x="4584700" y="5745163"/>
          <p14:tracePt t="7949" x="4559300" y="5683250"/>
          <p14:tracePt t="7957" x="4559300" y="5629275"/>
          <p14:tracePt t="7962" x="4549775" y="5576888"/>
          <p14:tracePt t="7969" x="4549775" y="5532438"/>
          <p14:tracePt t="7976" x="4549775" y="5497513"/>
          <p14:tracePt t="7983" x="4549775" y="5453063"/>
          <p14:tracePt t="7990" x="4559300" y="5408613"/>
          <p14:tracePt t="7997" x="4567238" y="5381625"/>
          <p14:tracePt t="8003" x="4576763" y="5346700"/>
          <p14:tracePt t="8010" x="4584700" y="5319713"/>
          <p14:tracePt t="8017" x="4594225" y="5294313"/>
          <p14:tracePt t="8024" x="4621213" y="5267325"/>
          <p14:tracePt t="8031" x="4646613" y="5249863"/>
          <p14:tracePt t="8038" x="4673600" y="5214938"/>
          <p14:tracePt t="8045" x="4718050" y="5195888"/>
          <p14:tracePt t="8051" x="4752975" y="5160963"/>
          <p14:tracePt t="8058" x="4814888" y="5133975"/>
          <p14:tracePt t="8065" x="4849813" y="5116513"/>
          <p14:tracePt t="8073" x="4929188" y="5091113"/>
          <p14:tracePt t="8078" x="5008563" y="5081588"/>
          <p14:tracePt t="8085" x="5062538" y="5064125"/>
          <p14:tracePt t="8092" x="5114925" y="5064125"/>
          <p14:tracePt t="8098" x="5168900" y="5064125"/>
          <p14:tracePt t="8106" x="5230813" y="5064125"/>
          <p14:tracePt t="8112" x="5283200" y="5064125"/>
          <p14:tracePt t="8119" x="5318125" y="5072063"/>
          <p14:tracePt t="8126" x="5380038" y="5081588"/>
          <p14:tracePt t="8133" x="5424488" y="5091113"/>
          <p14:tracePt t="8140" x="5451475" y="5108575"/>
          <p14:tracePt t="8146" x="5476875" y="5116513"/>
          <p14:tracePt t="8153" x="5513388" y="5126038"/>
          <p14:tracePt t="8160" x="5530850" y="5153025"/>
          <p14:tracePt t="8166" x="5557838" y="5170488"/>
          <p14:tracePt t="8174" x="5583238" y="5187950"/>
          <p14:tracePt t="8180" x="5610225" y="5205413"/>
          <p14:tracePt t="8189" x="5637213" y="5222875"/>
          <p14:tracePt t="8194" x="5654675" y="5249863"/>
          <p14:tracePt t="8200" x="5672138" y="5267325"/>
          <p14:tracePt t="8208" x="5680075" y="5267325"/>
          <p14:tracePt t="8214" x="5680075" y="5276850"/>
          <p14:tracePt t="8222" x="5689600" y="5276850"/>
          <p14:tracePt t="8242" x="5699125" y="5284788"/>
          <p14:tracePt t="8256" x="5699125" y="5294313"/>
          <p14:tracePt t="8343" x="5680075" y="5294313"/>
          <p14:tracePt t="8350" x="5672138" y="5294313"/>
          <p14:tracePt t="8357" x="5654675" y="5294313"/>
          <p14:tracePt t="8364" x="5637213" y="5294313"/>
          <p14:tracePt t="8372" x="5627688" y="5294313"/>
          <p14:tracePt t="8377" x="5610225" y="5294313"/>
          <p14:tracePt t="8384" x="5592763" y="5294313"/>
          <p14:tracePt t="8391" x="5583238" y="5294313"/>
          <p14:tracePt t="8398" x="5575300" y="5294313"/>
          <p14:tracePt t="8406" x="5557838" y="5294313"/>
          <p14:tracePt t="8411" x="5548313" y="5294313"/>
          <p14:tracePt t="8418" x="5538788" y="5294313"/>
          <p14:tracePt t="8438" x="5530850" y="5294313"/>
          <p14:tracePt t="8452" x="5521325" y="5294313"/>
          <p14:tracePt t="8466" x="5513388" y="5294313"/>
          <p14:tracePt t="8486" x="5503863" y="5294313"/>
          <p14:tracePt t="8521" x="5503863" y="5284788"/>
          <p14:tracePt t="8568" x="5503863" y="5276850"/>
          <p14:tracePt t="8588" x="5503863" y="5267325"/>
          <p14:tracePt t="8602" x="5503863" y="5257800"/>
          <p14:tracePt t="8608" x="5503863" y="5249863"/>
          <p14:tracePt t="8615" x="5503863" y="5240338"/>
          <p14:tracePt t="8622" x="5503863" y="5232400"/>
          <p14:tracePt t="8636" x="5503863" y="5222875"/>
          <p14:tracePt t="8643" x="5495925" y="5205413"/>
          <p14:tracePt t="8649" x="5495925" y="5187950"/>
          <p14:tracePt t="8656" x="5495925" y="5160963"/>
          <p14:tracePt t="8663" x="5486400" y="5143500"/>
          <p14:tracePt t="8672" x="5476875" y="5108575"/>
          <p14:tracePt t="8676" x="5468938" y="5091113"/>
          <p14:tracePt t="8683" x="5459413" y="5064125"/>
          <p14:tracePt t="8690" x="5459413" y="5029200"/>
          <p14:tracePt t="8697" x="5451475" y="4992688"/>
          <p14:tracePt t="8705" x="5451475" y="4967288"/>
          <p14:tracePt t="8710" x="5441950" y="4949825"/>
          <p14:tracePt t="8717" x="5441950" y="4922838"/>
          <p14:tracePt t="8724" x="5441950" y="4895850"/>
          <p14:tracePt t="8731" x="5434013" y="4878388"/>
          <p14:tracePt t="8739" x="5434013" y="4843463"/>
          <p14:tracePt t="8744" x="5434013" y="4816475"/>
          <p14:tracePt t="8751" x="5434013" y="4789488"/>
          <p14:tracePt t="8758" x="5434013" y="4764088"/>
          <p14:tracePt t="8765" x="5434013" y="4737100"/>
          <p14:tracePt t="8772" x="5434013" y="4692650"/>
          <p14:tracePt t="8778" x="5434013" y="4665663"/>
          <p14:tracePt t="8786" x="5434013" y="4640263"/>
          <p14:tracePt t="8792" x="5434013" y="4603750"/>
          <p14:tracePt t="8799" x="5434013" y="4578350"/>
          <p14:tracePt t="8806" x="5434013" y="4560888"/>
          <p14:tracePt t="8813" x="5434013" y="4541838"/>
          <p14:tracePt t="8819" x="5441950" y="4524375"/>
          <p14:tracePt t="8826" x="5441950" y="4516438"/>
          <p14:tracePt t="8833" x="5451475" y="4516438"/>
          <p14:tracePt t="8840" x="5451475" y="4498975"/>
          <p14:tracePt t="8846" x="5459413" y="4489450"/>
          <p14:tracePt t="8855" x="5468938" y="4479925"/>
          <p14:tracePt t="8860" x="5476875" y="4462463"/>
          <p14:tracePt t="8867" x="5476875" y="4454525"/>
          <p14:tracePt t="8874" x="5486400" y="4445000"/>
          <p14:tracePt t="8880" x="5495925" y="4437063"/>
          <p14:tracePt t="8888" x="5513388" y="4410075"/>
          <p14:tracePt t="8894" x="5530850" y="4392613"/>
          <p14:tracePt t="8901" x="5565775" y="4375150"/>
          <p14:tracePt t="8908" x="5583238" y="4357688"/>
          <p14:tracePt t="8914" x="5610225" y="4338638"/>
          <p14:tracePt t="8921" x="5627688" y="4321175"/>
          <p14:tracePt t="8928" x="5645150" y="4313238"/>
          <p14:tracePt t="8935" x="5672138" y="4286250"/>
          <p14:tracePt t="8942" x="5699125" y="4268788"/>
          <p14:tracePt t="8948" x="5716588" y="4259263"/>
          <p14:tracePt t="8955" x="5741988" y="4241800"/>
          <p14:tracePt t="8962" x="5768975" y="4224338"/>
          <p14:tracePt t="8969" x="5803900" y="4197350"/>
          <p14:tracePt t="8975" x="5848350" y="4179888"/>
          <p14:tracePt t="8982" x="5892800" y="4152900"/>
          <p14:tracePt t="8990" x="5937250" y="4135438"/>
          <p14:tracePt t="8996" x="5981700" y="4110038"/>
          <p14:tracePt t="9003" x="6024563" y="4092575"/>
          <p14:tracePt t="9009" x="6069013" y="4065588"/>
          <p14:tracePt t="9016" x="6096000" y="4048125"/>
          <p14:tracePt t="9023" x="6140450" y="4038600"/>
          <p14:tracePt t="9030" x="6184900" y="4021138"/>
          <p14:tracePt t="9038" x="6202363" y="4021138"/>
          <p14:tracePt t="9044" x="6219825" y="4011613"/>
          <p14:tracePt t="9050" x="6237288" y="4003675"/>
          <p14:tracePt t="9064" x="6246813" y="3994150"/>
          <p14:tracePt t="9071" x="6254750" y="3994150"/>
          <p14:tracePt t="9078" x="6264275" y="3986213"/>
          <p14:tracePt t="9091" x="6264275" y="3976688"/>
          <p14:tracePt t="9112" x="6272213" y="3968750"/>
          <p14:tracePt t="9119" x="6281738" y="3968750"/>
          <p14:tracePt t="9126" x="6289675" y="3959225"/>
          <p14:tracePt t="9132" x="6299200" y="3949700"/>
          <p14:tracePt t="9139" x="6308725" y="3949700"/>
          <p14:tracePt t="9146" x="6308725" y="3941763"/>
          <p14:tracePt t="9153" x="6316663" y="3941763"/>
          <p14:tracePt t="9159" x="6326188" y="3932238"/>
          <p14:tracePt t="9166" x="6343650" y="3914775"/>
          <p14:tracePt t="9173" x="6361113" y="3897313"/>
          <p14:tracePt t="9180" x="6370638" y="3879850"/>
          <p14:tracePt t="9187" x="6396038" y="3862388"/>
          <p14:tracePt t="9193" x="6413500" y="3844925"/>
          <p14:tracePt t="9200" x="6430963" y="3817938"/>
          <p14:tracePt t="9207" x="6440488" y="3800475"/>
          <p14:tracePt t="9214" x="6467475" y="3783013"/>
          <p14:tracePt t="9221" x="6502400" y="3756025"/>
          <p14:tracePt t="9227" x="6529388" y="3721100"/>
          <p14:tracePt t="9234" x="6573838" y="3684588"/>
          <p14:tracePt t="9241" x="6599238" y="3659188"/>
          <p14:tracePt t="9247" x="6634163" y="3622675"/>
          <p14:tracePt t="9254" x="6688138" y="3587750"/>
          <p14:tracePt t="9261" x="6732588" y="3552825"/>
          <p14:tracePt t="9268" x="6757988" y="3525838"/>
          <p14:tracePt t="9275" x="6802438" y="3500438"/>
          <p14:tracePt t="9281" x="6846888" y="3481388"/>
          <p14:tracePt t="9289" x="6891338" y="3446463"/>
          <p14:tracePt t="9295" x="6935788" y="3429000"/>
          <p14:tracePt t="9302" x="6970713" y="3402013"/>
          <p14:tracePt t="9309" x="7005638" y="3394075"/>
          <p14:tracePt t="9315" x="7040563" y="3376613"/>
          <p14:tracePt t="9323" x="7085013" y="3357563"/>
          <p14:tracePt t="9329" x="7112000" y="3332163"/>
          <p14:tracePt t="9336" x="7156450" y="3322638"/>
          <p14:tracePt t="9343" x="7183438" y="3314700"/>
          <p14:tracePt t="9349" x="7218363" y="3305175"/>
          <p14:tracePt t="9356" x="7262813" y="3295650"/>
          <p14:tracePt t="9363" x="7305675" y="3287713"/>
          <p14:tracePt t="9371" x="7342188" y="3270250"/>
          <p14:tracePt t="9377" x="7386638" y="3260725"/>
          <p14:tracePt t="9383" x="7412038" y="3252788"/>
          <p14:tracePt t="9391" x="7439025" y="3252788"/>
          <p14:tracePt t="9397" x="7473950" y="3243263"/>
          <p14:tracePt t="9405" x="7491413" y="3243263"/>
          <p14:tracePt t="9411" x="7518400" y="3235325"/>
          <p14:tracePt t="9417" x="7535863" y="3225800"/>
          <p14:tracePt t="9424" x="7562850" y="3225800"/>
          <p14:tracePt t="9431" x="7580313" y="3216275"/>
          <p14:tracePt t="9439" x="7607300" y="3216275"/>
          <p14:tracePt t="9444" x="7642225" y="3208338"/>
          <p14:tracePt t="9452" x="7659688" y="3208338"/>
          <p14:tracePt t="9458" x="7686675" y="3198813"/>
          <p14:tracePt t="9465" x="7712075" y="3198813"/>
          <p14:tracePt t="9472" x="7739063" y="3190875"/>
          <p14:tracePt t="9479" x="7773988" y="3190875"/>
          <p14:tracePt t="9485" x="7800975" y="3190875"/>
          <p14:tracePt t="9492" x="7827963" y="3190875"/>
          <p14:tracePt t="9499" x="7845425" y="3190875"/>
          <p14:tracePt t="9506" x="7872413" y="3190875"/>
          <p14:tracePt t="9513" x="7889875" y="3190875"/>
          <p14:tracePt t="9520" x="7915275" y="3190875"/>
          <p14:tracePt t="9526" x="7934325" y="3190875"/>
          <p14:tracePt t="9533" x="7951788" y="3190875"/>
          <p14:tracePt t="9540" x="7959725" y="3190875"/>
          <p14:tracePt t="9547" x="7969250" y="3190875"/>
          <p14:tracePt t="9560" x="7977188" y="3190875"/>
          <p14:tracePt t="9567" x="7986713" y="3190875"/>
          <p14:tracePt t="9588" x="7996238" y="3190875"/>
          <p14:tracePt t="9621" x="8004175" y="3190875"/>
          <p14:tracePt t="9635" x="8004175" y="3198813"/>
          <p14:tracePt t="9676" x="8004175" y="3208338"/>
          <p14:tracePt t="9690" x="8004175" y="3216275"/>
          <p14:tracePt t="9696" x="8004175" y="3225800"/>
          <p14:tracePt t="9704" x="8004175" y="3235325"/>
          <p14:tracePt t="9710" x="8004175" y="3243263"/>
          <p14:tracePt t="9716" x="8004175" y="3252788"/>
          <p14:tracePt t="9723" x="8004175" y="3270250"/>
          <p14:tracePt t="9730" x="8004175" y="3287713"/>
          <p14:tracePt t="9738" x="8004175" y="3322638"/>
          <p14:tracePt t="9743" x="8004175" y="3349625"/>
          <p14:tracePt t="9750" x="8004175" y="3376613"/>
          <p14:tracePt t="9757" x="7996238" y="3402013"/>
          <p14:tracePt t="9764" x="7986713" y="3438525"/>
          <p14:tracePt t="9771" x="7969250" y="3463925"/>
          <p14:tracePt t="9778" x="7959725" y="3490913"/>
          <p14:tracePt t="9784" x="7951788" y="3508375"/>
          <p14:tracePt t="9791" x="7942263" y="3517900"/>
          <p14:tracePt t="9798" x="7934325" y="3525838"/>
          <p14:tracePt t="9806" x="7924800" y="3535363"/>
          <p14:tracePt t="9812" x="7915275" y="3543300"/>
          <p14:tracePt t="9818" x="7915275" y="3552825"/>
          <p14:tracePt t="9825" x="7907338" y="3552825"/>
          <p14:tracePt t="9832" x="7897813" y="3552825"/>
          <p14:tracePt t="9839" x="7897813" y="3562350"/>
          <p14:tracePt t="9845" x="7897813" y="3570288"/>
          <p14:tracePt t="9854" x="7889875" y="3570288"/>
          <p14:tracePt t="9859" x="7872413" y="3579813"/>
          <p14:tracePt t="9866" x="7853363" y="3587750"/>
          <p14:tracePt t="9873" x="7827963" y="3587750"/>
          <p14:tracePt t="9880" x="7793038" y="3587750"/>
          <p14:tracePt t="9887" x="7756525" y="3587750"/>
          <p14:tracePt t="9893" x="7712075" y="3587750"/>
          <p14:tracePt t="9900" x="7642225" y="3587750"/>
          <p14:tracePt t="9907" x="7570788" y="3579813"/>
          <p14:tracePt t="9914" x="7466013" y="3562350"/>
          <p14:tracePt t="9921" x="7367588" y="3562350"/>
          <p14:tracePt t="9927" x="7280275" y="3562350"/>
          <p14:tracePt t="9934" x="7191375" y="3562350"/>
          <p14:tracePt t="9941" x="7121525" y="3562350"/>
          <p14:tracePt t="9947" x="7067550" y="3562350"/>
          <p14:tracePt t="9954" x="7005638" y="3562350"/>
          <p14:tracePt t="9961" x="6953250" y="3562350"/>
          <p14:tracePt t="9968" x="6891338" y="3552825"/>
          <p14:tracePt t="9975" x="6837363" y="3552825"/>
          <p14:tracePt t="9982" x="6802438" y="3543300"/>
          <p14:tracePt t="9989" x="6740525" y="3525838"/>
          <p14:tracePt t="9995" x="6688138" y="3517900"/>
          <p14:tracePt t="10002" x="6643688" y="3508375"/>
          <p14:tracePt t="10009" x="6616700" y="3500438"/>
          <p14:tracePt t="10016" x="6581775" y="3490913"/>
          <p14:tracePt t="10023" x="6564313" y="3481388"/>
          <p14:tracePt t="10029" x="6554788" y="3473450"/>
          <p14:tracePt t="10043" x="6546850" y="3473450"/>
          <p14:tracePt t="10049" x="6546850" y="3463925"/>
          <p14:tracePt t="10056" x="6537325" y="3463925"/>
          <p14:tracePt t="10063" x="6537325" y="3455988"/>
          <p14:tracePt t="10071" x="6529388" y="3455988"/>
          <p14:tracePt t="10077" x="6529388" y="3446463"/>
          <p14:tracePt t="10097" x="6529388" y="3438525"/>
          <p14:tracePt t="10117" x="6537325" y="3429000"/>
          <p14:tracePt t="10124" x="6546850" y="3419475"/>
          <p14:tracePt t="10131" x="6564313" y="3402013"/>
          <p14:tracePt t="10138" x="6591300" y="3384550"/>
          <p14:tracePt t="10145" x="6634163" y="3376613"/>
          <p14:tracePt t="10151" x="6670675" y="3349625"/>
          <p14:tracePt t="10158" x="6715125" y="3332163"/>
          <p14:tracePt t="10165" x="6757988" y="3314700"/>
          <p14:tracePt t="10173" x="6802438" y="3305175"/>
          <p14:tracePt t="10179" x="6846888" y="3287713"/>
          <p14:tracePt t="10186" x="6881813" y="3278188"/>
          <p14:tracePt t="10192" x="6926263" y="3270250"/>
          <p14:tracePt t="10199" x="6953250" y="3252788"/>
          <p14:tracePt t="10206" x="6980238" y="3252788"/>
          <p14:tracePt t="10212" x="7015163" y="3252788"/>
          <p14:tracePt t="10220" x="7040563" y="3243263"/>
          <p14:tracePt t="10226" x="7067550" y="3243263"/>
          <p14:tracePt t="10233" x="7094538" y="3243263"/>
          <p14:tracePt t="10240" x="7129463" y="3243263"/>
          <p14:tracePt t="10247" x="7138988" y="3243263"/>
          <p14:tracePt t="10254" x="7156450" y="3243263"/>
          <p14:tracePt t="10260" x="7173913" y="3243263"/>
          <p14:tracePt t="10267" x="7183438" y="3243263"/>
          <p14:tracePt t="10274" x="7191375" y="3243263"/>
          <p14:tracePt t="10287" x="7200900" y="3243263"/>
          <p14:tracePt t="10294" x="7208838" y="3243263"/>
          <p14:tracePt t="10301" x="7218363" y="3243263"/>
          <p14:tracePt t="10308" x="7226300" y="3252788"/>
          <p14:tracePt t="10322" x="7235825" y="3260725"/>
          <p14:tracePt t="10335" x="7243763" y="3270250"/>
          <p14:tracePt t="10342" x="7253288" y="3270250"/>
          <p14:tracePt t="10348" x="7262813" y="3270250"/>
          <p14:tracePt t="10356" x="7280275" y="3278188"/>
          <p14:tracePt t="10362" x="7288213" y="3278188"/>
          <p14:tracePt t="10370" x="7297738" y="3287713"/>
          <p14:tracePt t="10376" x="7315200" y="3287713"/>
          <p14:tracePt t="10382" x="7332663" y="3295650"/>
          <p14:tracePt t="10389" x="7350125" y="3295650"/>
          <p14:tracePt t="10396" x="7367588" y="3295650"/>
          <p14:tracePt t="10403" x="7394575" y="3305175"/>
          <p14:tracePt t="10410" x="7412038" y="3305175"/>
          <p14:tracePt t="10416" x="7429500" y="3314700"/>
          <p14:tracePt t="10423" x="7439025" y="3314700"/>
          <p14:tracePt t="10430" x="7446963" y="3314700"/>
          <p14:tracePt t="10437" x="7466013" y="3314700"/>
          <p14:tracePt t="10444" x="7473950" y="3314700"/>
          <p14:tracePt t="10451" x="7483475" y="3322638"/>
          <p14:tracePt t="10457" x="7491413" y="3322638"/>
          <p14:tracePt t="10464" x="7500938" y="3322638"/>
          <p14:tracePt t="10471" x="7508875" y="3322638"/>
          <p14:tracePt t="10478" x="7518400" y="3322638"/>
          <p14:tracePt t="10485" x="7535863" y="3322638"/>
          <p14:tracePt t="10491" x="7545388" y="3322638"/>
          <p14:tracePt t="10498" x="7562850" y="3322638"/>
          <p14:tracePt t="10505" x="7570788" y="3322638"/>
          <p14:tracePt t="10511" x="7580313" y="3322638"/>
          <p14:tracePt t="10520" x="7597775" y="3322638"/>
          <p14:tracePt t="10525" x="7607300" y="3322638"/>
          <p14:tracePt t="10532" x="7615238" y="3322638"/>
          <p14:tracePt t="10539" x="7632700" y="3322638"/>
          <p14:tracePt t="10554" x="7642225" y="3322638"/>
          <p14:tracePt t="10573" x="7650163" y="3322638"/>
          <p14:tracePt t="10587" x="7659688" y="3322638"/>
          <p14:tracePt t="10600" x="7669213" y="3322638"/>
          <p14:tracePt t="10641" x="7659688" y="3322638"/>
          <p14:tracePt t="10648" x="7650163" y="3322638"/>
          <p14:tracePt t="10655" x="7642225" y="3322638"/>
          <p14:tracePt t="10661" x="7607300" y="3322638"/>
          <p14:tracePt t="10668" x="7589838" y="3322638"/>
          <p14:tracePt t="10675" x="7562850" y="3314700"/>
          <p14:tracePt t="10682" x="7545388" y="3314700"/>
          <p14:tracePt t="10690" x="7518400" y="3295650"/>
          <p14:tracePt t="10696" x="7500938" y="3295650"/>
          <p14:tracePt t="10704" x="7473950" y="3295650"/>
          <p14:tracePt t="10709" x="7456488" y="3287713"/>
          <p14:tracePt t="10715" x="7421563" y="3287713"/>
          <p14:tracePt t="10723" x="7394575" y="3278188"/>
          <p14:tracePt t="10729" x="7367588" y="3278188"/>
          <p14:tracePt t="10736" x="7342188" y="3270250"/>
          <p14:tracePt t="10743" x="7305675" y="3270250"/>
          <p14:tracePt t="10750" x="7280275" y="3270250"/>
          <p14:tracePt t="10757" x="7262813" y="3270250"/>
          <p14:tracePt t="10763" x="7235825" y="3270250"/>
          <p14:tracePt t="10770" x="7208838" y="3270250"/>
          <p14:tracePt t="10777" x="7191375" y="3270250"/>
          <p14:tracePt t="10784" x="7164388" y="3270250"/>
          <p14:tracePt t="10790" x="7146925" y="3270250"/>
          <p14:tracePt t="10797" x="7121525" y="3270250"/>
          <p14:tracePt t="10804" x="7102475" y="3270250"/>
          <p14:tracePt t="10811" x="7077075" y="3270250"/>
          <p14:tracePt t="10818" x="7059613" y="3270250"/>
          <p14:tracePt t="10825" x="7023100" y="3270250"/>
          <p14:tracePt t="10831" x="6997700" y="3260725"/>
          <p14:tracePt t="10838" x="6980238" y="3260725"/>
          <p14:tracePt t="10845" x="6953250" y="3252788"/>
          <p14:tracePt t="10852" x="6926263" y="3252788"/>
          <p14:tracePt t="10858" x="6908800" y="3252788"/>
          <p14:tracePt t="10865" x="6873875" y="3243263"/>
          <p14:tracePt t="10872" x="6846888" y="3243263"/>
          <p14:tracePt t="10879" x="6819900" y="3243263"/>
          <p14:tracePt t="10886" x="6802438" y="3235325"/>
          <p14:tracePt t="10892" x="6784975" y="3235325"/>
          <p14:tracePt t="10899" x="6767513" y="3235325"/>
          <p14:tracePt t="10906" x="6750050" y="3235325"/>
          <p14:tracePt t="10913" x="6732588" y="3225800"/>
          <p14:tracePt t="10920" x="6723063" y="3225800"/>
          <p14:tracePt t="10933" x="6705600" y="3216275"/>
          <p14:tracePt t="10940" x="6696075" y="3216275"/>
          <p14:tracePt t="10947" x="6678613" y="3208338"/>
          <p14:tracePt t="10954" x="6661150" y="3208338"/>
          <p14:tracePt t="10960" x="6653213" y="3198813"/>
          <p14:tracePt t="10967" x="6634163" y="3198813"/>
          <p14:tracePt t="10974" x="6616700" y="3190875"/>
          <p14:tracePt t="10981" x="6599238" y="3181350"/>
          <p14:tracePt t="10988" x="6581775" y="3173413"/>
          <p14:tracePt t="10994" x="6564313" y="3173413"/>
          <p14:tracePt t="11001" x="6546850" y="3163888"/>
          <p14:tracePt t="11008" x="6537325" y="3163888"/>
          <p14:tracePt t="11015" x="6519863" y="3154363"/>
          <p14:tracePt t="11022" x="6519863" y="3146425"/>
          <p14:tracePt t="11028" x="6511925" y="3146425"/>
          <p14:tracePt t="11036" x="6502400" y="3146425"/>
          <p14:tracePt t="11042" x="6492875" y="3136900"/>
          <p14:tracePt t="11049" x="6484938" y="3136900"/>
          <p14:tracePt t="11056" x="6475413" y="3136900"/>
          <p14:tracePt t="11062" x="6467475" y="3136900"/>
          <p14:tracePt t="11070" x="6467475" y="3128963"/>
          <p14:tracePt t="11082" x="6467475" y="3119438"/>
          <p14:tracePt t="11089" x="6467475" y="3111500"/>
          <p14:tracePt t="11096" x="6467475" y="3092450"/>
          <p14:tracePt t="11104" x="6492875" y="3074988"/>
          <p14:tracePt t="11110" x="6519863" y="3057525"/>
          <p14:tracePt t="11116" x="6591300" y="3022600"/>
          <p14:tracePt t="11124" x="6705600" y="3005138"/>
          <p14:tracePt t="11130" x="6846888" y="3005138"/>
          <p14:tracePt t="11138" x="6988175" y="3013075"/>
          <p14:tracePt t="11144" x="7112000" y="3022600"/>
          <p14:tracePt t="11151" x="7218363" y="3049588"/>
          <p14:tracePt t="11158" x="7332663" y="3084513"/>
          <p14:tracePt t="11164" x="7456488" y="3092450"/>
          <p14:tracePt t="11171" x="7562850" y="3119438"/>
          <p14:tracePt t="11178" x="7677150" y="3146425"/>
          <p14:tracePt t="11186" x="7748588" y="3163888"/>
          <p14:tracePt t="11191" x="7810500" y="3181350"/>
          <p14:tracePt t="11198" x="7853363" y="3198813"/>
          <p14:tracePt t="11205" x="7889875" y="3208338"/>
          <p14:tracePt t="11212" x="7915275" y="3216275"/>
          <p14:tracePt t="11219" x="7951788" y="3225800"/>
          <p14:tracePt t="11225" x="7977188" y="3225800"/>
          <p14:tracePt t="11232" x="8004175" y="3235325"/>
          <p14:tracePt t="11239" x="8021638" y="3235325"/>
          <p14:tracePt t="11246" x="8039100" y="3243263"/>
          <p14:tracePt t="11252" x="8048625" y="3243263"/>
          <p14:tracePt t="11259" x="8066088" y="3243263"/>
          <p14:tracePt t="11266" x="8083550" y="3243263"/>
          <p14:tracePt t="11273" x="8101013" y="3235325"/>
          <p14:tracePt t="11280" x="8110538" y="3235325"/>
          <p14:tracePt t="11286" x="8118475" y="3216275"/>
          <p14:tracePt t="11293" x="8128000" y="3208338"/>
          <p14:tracePt t="11301" x="8145463" y="3198813"/>
          <p14:tracePt t="11307" x="8154988" y="3181350"/>
          <p14:tracePt t="11314" x="8162925" y="3163888"/>
          <p14:tracePt t="11322" x="8172450" y="3146425"/>
          <p14:tracePt t="11327" x="8189913" y="3128963"/>
          <p14:tracePt t="11334" x="8207375" y="3111500"/>
          <p14:tracePt t="11341" x="8224838" y="3101975"/>
          <p14:tracePt t="11348" x="8234363" y="3084513"/>
          <p14:tracePt t="11355" x="8251825" y="3067050"/>
          <p14:tracePt t="11361" x="8259763" y="3057525"/>
          <p14:tracePt t="11369" x="8269288" y="3040063"/>
          <p14:tracePt t="11375" x="8278813" y="3040063"/>
          <p14:tracePt t="11382" x="8278813" y="3030538"/>
          <p14:tracePt t="11389" x="8278813" y="3022600"/>
          <p14:tracePt t="11396" x="8286750" y="3022600"/>
          <p14:tracePt t="11403" x="8286750" y="3013075"/>
          <p14:tracePt t="11436" x="8286750" y="3005138"/>
          <p14:tracePt t="11450" x="8286750" y="2995613"/>
          <p14:tracePt t="11477" x="8278813" y="2995613"/>
          <p14:tracePt t="11484" x="8269288" y="2995613"/>
          <p14:tracePt t="11491" x="8259763" y="2995613"/>
          <p14:tracePt t="11497" x="8251825" y="2995613"/>
          <p14:tracePt t="11506" x="8242300" y="2995613"/>
          <p14:tracePt t="11519" x="8224838" y="2995613"/>
          <p14:tracePt t="11525" x="8189913" y="2995613"/>
          <p14:tracePt t="11531" x="8189913" y="3005138"/>
          <p14:tracePt t="11539" x="8172450" y="3013075"/>
          <p14:tracePt t="11545" x="8154988" y="3022600"/>
          <p14:tracePt t="11553" x="8137525" y="3040063"/>
          <p14:tracePt t="11559" x="8101013" y="3067050"/>
          <p14:tracePt t="11565" x="8083550" y="3101975"/>
          <p14:tracePt t="11572" x="8066088" y="3128963"/>
          <p14:tracePt t="11579" x="8056563" y="3154363"/>
          <p14:tracePt t="11587" x="8031163" y="3190875"/>
          <p14:tracePt t="11592" x="8021638" y="3216275"/>
          <p14:tracePt t="11599" x="8013700" y="3243263"/>
          <p14:tracePt t="11606" x="8004175" y="3278188"/>
          <p14:tracePt t="11613" x="7986713" y="3305175"/>
          <p14:tracePt t="11620" x="7977188" y="3332163"/>
          <p14:tracePt t="11626" x="7969250" y="3367088"/>
          <p14:tracePt t="11634" x="7959725" y="3384550"/>
          <p14:tracePt t="11641" x="7934325" y="3411538"/>
          <p14:tracePt t="11647" x="7915275" y="3438525"/>
          <p14:tracePt t="11654" x="7897813" y="3463925"/>
          <p14:tracePt t="11661" x="7862888" y="3490913"/>
          <p14:tracePt t="11669" x="7835900" y="3517900"/>
          <p14:tracePt t="11674" x="7793038" y="3552825"/>
          <p14:tracePt t="11681" x="7731125" y="3597275"/>
          <p14:tracePt t="11688" x="7632700" y="3659188"/>
          <p14:tracePt t="11694" x="7553325" y="3711575"/>
          <p14:tracePt t="11703" x="7456488" y="3773488"/>
          <p14:tracePt t="11708" x="7377113" y="3808413"/>
          <p14:tracePt t="11715" x="7332663" y="3844925"/>
          <p14:tracePt t="11722" x="7270750" y="3870325"/>
          <p14:tracePt t="11728" x="7226300" y="3887788"/>
          <p14:tracePt t="11736" x="7173913" y="3897313"/>
          <p14:tracePt t="11742" x="7129463" y="3914775"/>
          <p14:tracePt t="11749" x="7077075" y="3914775"/>
          <p14:tracePt t="11756" x="7015163" y="3924300"/>
          <p14:tracePt t="11763" x="6943725" y="3924300"/>
          <p14:tracePt t="11771" x="6873875" y="3924300"/>
          <p14:tracePt t="11776" x="6794500" y="3906838"/>
          <p14:tracePt t="11783" x="6705600" y="3897313"/>
          <p14:tracePt t="11790" x="6626225" y="3870325"/>
          <p14:tracePt t="11796" x="6554788" y="3844925"/>
          <p14:tracePt t="11804" x="6492875" y="3817938"/>
          <p14:tracePt t="11810" x="6450013" y="3800475"/>
          <p14:tracePt t="11817" x="6388100" y="3765550"/>
          <p14:tracePt t="11824" x="6326188" y="3721100"/>
          <p14:tracePt t="11830" x="6264275" y="3703638"/>
          <p14:tracePt t="11839" x="6202363" y="3659188"/>
          <p14:tracePt t="11844" x="6157913" y="3641725"/>
          <p14:tracePt t="11852" x="6078538" y="3614738"/>
          <p14:tracePt t="11858" x="6024563" y="3587750"/>
          <p14:tracePt t="11864" x="5981700" y="3570288"/>
          <p14:tracePt t="11872" x="5919788" y="3543300"/>
          <p14:tracePt t="11878" x="5875338" y="3525838"/>
          <p14:tracePt t="11886" x="5830888" y="3490913"/>
          <p14:tracePt t="11892" x="5768975" y="3463925"/>
          <p14:tracePt t="11898" x="5724525" y="3429000"/>
          <p14:tracePt t="11905" x="5662613" y="3394075"/>
          <p14:tracePt t="11912" x="5618163" y="3357563"/>
          <p14:tracePt t="11919" x="5565775" y="3314700"/>
          <p14:tracePt t="11926" x="5503863" y="3260725"/>
          <p14:tracePt t="11932" x="5441950" y="3190875"/>
          <p14:tracePt t="11939" x="5354638" y="3111500"/>
          <p14:tracePt t="11946" x="5256213" y="2995613"/>
          <p14:tracePt t="11952" x="5132388" y="2863850"/>
          <p14:tracePt t="11960" x="5018088" y="2747963"/>
          <p14:tracePt t="11967" x="4938713" y="2651125"/>
          <p14:tracePt t="11973" x="4849813" y="2544763"/>
          <p14:tracePt t="11980" x="4805363" y="2500313"/>
          <p14:tracePt t="11987" x="4752975" y="2457450"/>
          <p14:tracePt t="11993" x="4725988" y="2420938"/>
          <p14:tracePt t="12002" x="4708525" y="2403475"/>
          <p14:tracePt t="12007" x="4683125" y="2386013"/>
          <p14:tracePt t="12014" x="4664075" y="2378075"/>
          <p14:tracePt t="12022" x="4646613" y="2368550"/>
          <p14:tracePt t="12028" x="4638675" y="2368550"/>
          <p14:tracePt t="12048" x="4629150" y="2368550"/>
          <p14:tracePt t="12062" x="4621213" y="2368550"/>
          <p14:tracePt t="12070" x="4611688" y="2368550"/>
          <p14:tracePt t="12075" x="4602163" y="2368550"/>
          <p14:tracePt t="12082" x="4594225" y="2378075"/>
          <p14:tracePt t="12089" x="4576763" y="2413000"/>
          <p14:tracePt t="12096" x="4567238" y="2465388"/>
          <p14:tracePt t="12103" x="4549775" y="2554288"/>
          <p14:tracePt t="12109" x="4549775" y="2695575"/>
          <p14:tracePt t="12116" x="4559300" y="2854325"/>
          <p14:tracePt t="12123" x="4584700" y="3005138"/>
          <p14:tracePt t="12130" x="4611688" y="3128963"/>
          <p14:tracePt t="12137" x="4656138" y="3252788"/>
          <p14:tracePt t="12143" x="4683125" y="3349625"/>
          <p14:tracePt t="12150" x="4718050" y="3411538"/>
          <p14:tracePt t="12157" x="4745038" y="3473450"/>
          <p14:tracePt t="12163" x="4762500" y="3500438"/>
          <p14:tracePt t="12171" x="4770438" y="3517900"/>
          <p14:tracePt t="12177" x="4779963" y="3535363"/>
          <p14:tracePt t="12185" x="4805363" y="3543300"/>
          <p14:tracePt t="12192" x="4814888" y="3562350"/>
          <p14:tracePt t="12197" x="4832350" y="3570288"/>
          <p14:tracePt t="12205" x="4849813" y="3587750"/>
          <p14:tracePt t="12211" x="4876800" y="3614738"/>
          <p14:tracePt t="12220" x="4903788" y="3622675"/>
          <p14:tracePt t="12225" x="4948238" y="3641725"/>
          <p14:tracePt t="12231" x="4991100" y="3667125"/>
          <p14:tracePt t="12238" x="5035550" y="3676650"/>
          <p14:tracePt t="12245" x="5089525" y="3684588"/>
          <p14:tracePt t="12252" x="5132388" y="3684588"/>
          <p14:tracePt t="12259" x="5186363" y="3684588"/>
          <p14:tracePt t="12265" x="5221288" y="3684588"/>
          <p14:tracePt t="12272" x="5265738" y="3684588"/>
          <p14:tracePt t="12279" x="5292725" y="3667125"/>
          <p14:tracePt t="12286" x="5335588" y="3641725"/>
          <p14:tracePt t="12292" x="5362575" y="3614738"/>
          <p14:tracePt t="12299" x="5414963" y="3562350"/>
          <p14:tracePt t="12306" x="5451475" y="3500438"/>
          <p14:tracePt t="12313" x="5486400" y="3429000"/>
          <p14:tracePt t="12320" x="5530850" y="3367088"/>
          <p14:tracePt t="12327" x="5538788" y="3287713"/>
          <p14:tracePt t="12335" x="5565775" y="3243263"/>
          <p14:tracePt t="12340" x="5565775" y="3208338"/>
          <p14:tracePt t="12347" x="5565775" y="3163888"/>
          <p14:tracePt t="12354" x="5565775" y="3128963"/>
          <p14:tracePt t="12361" x="5557838" y="3084513"/>
          <p14:tracePt t="12369" x="5538788" y="3040063"/>
          <p14:tracePt t="12374" x="5530850" y="3005138"/>
          <p14:tracePt t="12381" x="5503863" y="2960688"/>
          <p14:tracePt t="12388" x="5468938" y="2908300"/>
          <p14:tracePt t="12394" x="5434013" y="2846388"/>
          <p14:tracePt t="12403" x="5407025" y="2819400"/>
          <p14:tracePt t="12408" x="5372100" y="2774950"/>
          <p14:tracePt t="12415" x="5335588" y="2740025"/>
          <p14:tracePt t="12422" x="5318125" y="2722563"/>
          <p14:tracePt t="12429" x="5300663" y="2705100"/>
          <p14:tracePt t="12437" x="5292725" y="2695575"/>
          <p14:tracePt t="12442" x="5283200" y="2695575"/>
          <p14:tracePt t="12449" x="5283200" y="2686050"/>
          <p14:tracePt t="12456" x="5265738" y="2686050"/>
          <p14:tracePt t="12463" x="5256213" y="2686050"/>
          <p14:tracePt t="12469" x="5248275" y="2686050"/>
          <p14:tracePt t="12476" x="5230813" y="2686050"/>
          <p14:tracePt t="12483" x="5221288" y="2686050"/>
          <p14:tracePt t="12490" x="5211763" y="2686050"/>
          <p14:tracePt t="12503" x="5203825" y="2695575"/>
          <p14:tracePt t="12510" x="5194300" y="2695575"/>
          <p14:tracePt t="12518" x="5186363" y="2705100"/>
          <p14:tracePt t="12531" x="5176838" y="2713038"/>
          <p14:tracePt t="12538" x="5168900" y="2713038"/>
          <p14:tracePt t="12544" x="5168900" y="2722563"/>
          <p14:tracePt t="12558" x="5168900" y="2730500"/>
          <p14:tracePt t="12564" x="5168900" y="2740025"/>
          <p14:tracePt t="12572" x="5168900" y="2747963"/>
          <p14:tracePt t="12578" x="5168900" y="2757488"/>
          <p14:tracePt t="12585" x="5168900" y="2765425"/>
          <p14:tracePt t="12592" x="5168900" y="2784475"/>
          <p14:tracePt t="12598" x="5176838" y="2784475"/>
          <p14:tracePt t="12606" x="5186363" y="2801938"/>
          <p14:tracePt t="12612" x="5203825" y="2819400"/>
          <p14:tracePt t="12619" x="5211763" y="2827338"/>
          <p14:tracePt t="12626" x="5230813" y="2846388"/>
          <p14:tracePt t="12632" x="5248275" y="2854325"/>
          <p14:tracePt t="12640" x="5256213" y="2871788"/>
          <p14:tracePt t="12646" x="5273675" y="2881313"/>
          <p14:tracePt t="12653" x="5292725" y="2889250"/>
          <p14:tracePt t="12660" x="5310188" y="2898775"/>
          <p14:tracePt t="12667" x="5327650" y="2908300"/>
          <p14:tracePt t="12673" x="5362575" y="2916238"/>
          <p14:tracePt t="12680" x="5372100" y="2916238"/>
          <p14:tracePt t="12687" x="5414963" y="2933700"/>
          <p14:tracePt t="12694" x="5441950" y="2943225"/>
          <p14:tracePt t="12702" x="5486400" y="2951163"/>
          <p14:tracePt t="12707" x="5521325" y="2951163"/>
          <p14:tracePt t="12714" x="5565775" y="2960688"/>
          <p14:tracePt t="12721" x="5610225" y="2970213"/>
          <p14:tracePt t="12728" x="5645150" y="2978150"/>
          <p14:tracePt t="12735" x="5689600" y="2987675"/>
          <p14:tracePt t="12741" x="5716588" y="3005138"/>
          <p14:tracePt t="12748" x="5761038" y="3013075"/>
          <p14:tracePt t="12755" x="5786438" y="3022600"/>
          <p14:tracePt t="12762" x="5830888" y="3030538"/>
          <p14:tracePt t="12769" x="5857875" y="3040063"/>
          <p14:tracePt t="12776" x="5883275" y="3049588"/>
          <p14:tracePt t="12782" x="5919788" y="3057525"/>
          <p14:tracePt t="12789" x="5954713" y="3067050"/>
          <p14:tracePt t="12795" x="5989638" y="3074988"/>
          <p14:tracePt t="12803" x="6016625" y="3092450"/>
          <p14:tracePt t="12809" x="6043613" y="3101975"/>
          <p14:tracePt t="12816" x="6061075" y="3111500"/>
          <p14:tracePt t="12823" x="6086475" y="3119438"/>
          <p14:tracePt t="12829" x="6113463" y="3128963"/>
          <p14:tracePt t="12837" x="6130925" y="3136900"/>
          <p14:tracePt t="12843" x="6148388" y="3146425"/>
          <p14:tracePt t="12857" x="6167438" y="3146425"/>
          <p14:tracePt t="12864" x="6175375" y="3154363"/>
          <p14:tracePt t="12871" x="6184900" y="3154363"/>
          <p14:tracePt t="12877" x="6192838" y="3163888"/>
          <p14:tracePt t="12885" x="6202363" y="3163888"/>
          <p14:tracePt t="12898" x="6210300" y="3163888"/>
          <p14:tracePt t="12905" x="6210300" y="3173413"/>
          <p14:tracePt t="12911" x="6219825" y="3181350"/>
          <p14:tracePt t="12918" x="6227763" y="3181350"/>
          <p14:tracePt t="12925" x="6237288" y="3190875"/>
          <p14:tracePt t="12932" x="6246813" y="3208338"/>
          <p14:tracePt t="12939" x="6254750" y="3216275"/>
          <p14:tracePt t="12945" x="6264275" y="3225800"/>
          <p14:tracePt t="12959" x="6272213" y="3243263"/>
          <p14:tracePt t="12966" x="6272213" y="3252788"/>
          <p14:tracePt t="12973" x="6281738" y="3270250"/>
          <p14:tracePt t="12979" x="6289675" y="3278188"/>
          <p14:tracePt t="12987" x="6299200" y="3287713"/>
          <p14:tracePt t="12993" x="6308725" y="3295650"/>
          <p14:tracePt t="13001" x="6308725" y="3305175"/>
          <p14:tracePt t="13007" x="6316663" y="3314700"/>
          <p14:tracePt t="13013" x="6326188" y="3322638"/>
          <p14:tracePt t="13020" x="6334125" y="3340100"/>
          <p14:tracePt t="13027" x="6334125" y="3349625"/>
          <p14:tracePt t="13035" x="6343650" y="3357563"/>
          <p14:tracePt t="13040" x="6343650" y="3367088"/>
          <p14:tracePt t="13047" x="6361113" y="3376613"/>
          <p14:tracePt t="13054" x="6378575" y="3394075"/>
          <p14:tracePt t="13061" x="6396038" y="3411538"/>
          <p14:tracePt t="13068" x="6413500" y="3419475"/>
          <p14:tracePt t="13074" x="6430963" y="3429000"/>
          <p14:tracePt t="13081" x="6457950" y="3438525"/>
          <p14:tracePt t="13088" x="6475413" y="3446463"/>
          <p14:tracePt t="13095" x="6492875" y="3455988"/>
          <p14:tracePt t="13102" x="6511925" y="3463925"/>
          <p14:tracePt t="13109" x="6537325" y="3463925"/>
          <p14:tracePt t="13116" x="6564313" y="3473450"/>
          <p14:tracePt t="13122" x="6608763" y="3481388"/>
          <p14:tracePt t="13129" x="6634163" y="3481388"/>
          <p14:tracePt t="13136" x="6670675" y="3481388"/>
          <p14:tracePt t="13142" x="6723063" y="3481388"/>
          <p14:tracePt t="13149" x="6757988" y="3481388"/>
          <p14:tracePt t="13156" x="6811963" y="3481388"/>
          <p14:tracePt t="13162" x="6864350" y="3473450"/>
          <p14:tracePt t="13170" x="6908800" y="3473450"/>
          <p14:tracePt t="13176" x="6943725" y="3455988"/>
          <p14:tracePt t="13185" x="6988175" y="3446463"/>
          <p14:tracePt t="13190" x="7015163" y="3438525"/>
          <p14:tracePt t="13196" x="7040563" y="3438525"/>
          <p14:tracePt t="13204" x="7077075" y="3429000"/>
          <p14:tracePt t="13210" x="7102475" y="3419475"/>
          <p14:tracePt t="13218" x="7121525" y="3419475"/>
          <p14:tracePt t="13224" x="7138988" y="3411538"/>
          <p14:tracePt t="13230" x="7156450" y="3411538"/>
          <p14:tracePt t="13238" x="7173913" y="3411538"/>
          <p14:tracePt t="13245" x="7200900" y="3402013"/>
          <p14:tracePt t="13251" x="7218363" y="3394075"/>
          <p14:tracePt t="13258" x="7243763" y="3384550"/>
          <p14:tracePt t="13265" x="7280275" y="3376613"/>
          <p14:tracePt t="13272" x="7297738" y="3367088"/>
          <p14:tracePt t="13279" x="7332663" y="3367088"/>
          <p14:tracePt t="13286" x="7350125" y="3357563"/>
          <p14:tracePt t="13292" x="7394575" y="3332163"/>
          <p14:tracePt t="13299" x="7421563" y="3322638"/>
          <p14:tracePt t="13306" x="7466013" y="3314700"/>
          <p14:tracePt t="13312" x="7491413" y="3305175"/>
          <p14:tracePt t="13319" x="7527925" y="3287713"/>
          <p14:tracePt t="13326" x="7553325" y="3278188"/>
          <p14:tracePt t="13334" x="7570788" y="3270250"/>
          <p14:tracePt t="13340" x="7615238" y="3252788"/>
          <p14:tracePt t="13346" x="7632700" y="3243263"/>
          <p14:tracePt t="13353" x="7659688" y="3225800"/>
          <p14:tracePt t="13360" x="7686675" y="3225800"/>
          <p14:tracePt t="13368" x="7704138" y="3216275"/>
          <p14:tracePt t="13374" x="7721600" y="3208338"/>
          <p14:tracePt t="13381" x="7756525" y="3208338"/>
          <p14:tracePt t="13387" x="7773988" y="3198813"/>
          <p14:tracePt t="13402" x="7783513" y="3198813"/>
          <p14:tracePt t="13408" x="7793038" y="3198813"/>
          <p14:tracePt t="13414" x="7800975" y="3190875"/>
          <p14:tracePt t="13421" x="7810500" y="3190875"/>
          <p14:tracePt t="13428" x="7827963" y="3181350"/>
          <p14:tracePt t="13435" x="7835900" y="3181350"/>
          <p14:tracePt t="13441" x="7835900" y="3173413"/>
          <p14:tracePt t="13448" x="7853363" y="3173413"/>
          <p14:tracePt t="13455" x="7862888" y="3173413"/>
          <p14:tracePt t="13462" x="7872413" y="3173413"/>
          <p14:tracePt t="13469" x="7889875" y="3173413"/>
          <p14:tracePt t="13476" x="7897813" y="3163888"/>
          <p14:tracePt t="13482" x="7907338" y="3163888"/>
          <p14:tracePt t="13489" x="7924800" y="3154363"/>
          <p14:tracePt t="13496" x="7934325" y="3154363"/>
          <p14:tracePt t="13503" x="7951788" y="3154363"/>
          <p14:tracePt t="13509" x="7969250" y="3146425"/>
          <p14:tracePt t="13518" x="7986713" y="3146425"/>
          <p14:tracePt t="13523" x="7996238" y="3136900"/>
          <p14:tracePt t="13530" x="8004175" y="3136900"/>
          <p14:tracePt t="13537" x="8013700" y="3136900"/>
          <p14:tracePt t="13544" x="8031163" y="3136900"/>
          <p14:tracePt t="13557" x="8039100" y="3136900"/>
          <p14:tracePt t="13564" x="8048625" y="3136900"/>
          <p14:tracePt t="13578" x="8056563" y="3136900"/>
          <p14:tracePt t="13584" x="8066088" y="3136900"/>
          <p14:tracePt t="13598" x="8075613" y="3136900"/>
          <p14:tracePt t="14250" x="8075613" y="3128963"/>
          <p14:tracePt t="14259" x="8083550" y="3119438"/>
          <p14:tracePt t="14267" x="8083550" y="3111500"/>
          <p14:tracePt t="14271" x="8093075" y="3101975"/>
          <p14:tracePt t="14291" x="8101013" y="3092450"/>
          <p14:tracePt t="14299" x="8101013" y="3084513"/>
          <p14:tracePt t="14305" x="8110538" y="3074988"/>
          <p14:tracePt t="14311" x="8110538" y="3067050"/>
          <p14:tracePt t="14319" x="8118475" y="3057525"/>
          <p14:tracePt t="14333" x="8118475" y="3049588"/>
          <p14:tracePt t="14339" x="8128000" y="3049588"/>
          <p14:tracePt t="14345" x="8128000" y="3040063"/>
          <p14:tracePt t="14353" x="8128000" y="3030538"/>
          <p14:tracePt t="14359" x="8128000" y="3022600"/>
          <p14:tracePt t="14367" x="8128000" y="3013075"/>
          <p14:tracePt t="14379" x="8128000" y="3005138"/>
          <p14:tracePt t="14387" x="8128000" y="2995613"/>
          <p14:tracePt t="14400" x="8128000" y="2987675"/>
          <p14:tracePt t="14407" x="8128000" y="2978150"/>
          <p14:tracePt t="14414" x="8128000" y="2970213"/>
          <p14:tracePt t="14427" x="8128000" y="2960688"/>
          <p14:tracePt t="14434" x="8128000" y="2951163"/>
          <p14:tracePt t="14441" x="8118475" y="2943225"/>
          <p14:tracePt t="14448" x="8110538" y="2943225"/>
          <p14:tracePt t="14455" x="8101013" y="2933700"/>
          <p14:tracePt t="14461" x="8093075" y="2933700"/>
          <p14:tracePt t="14468" x="8083550" y="2925763"/>
          <p14:tracePt t="14475" x="8083550" y="2916238"/>
          <p14:tracePt t="14482" x="8083550" y="2908300"/>
          <p14:tracePt t="14489" x="8075613" y="2908300"/>
          <p14:tracePt t="14495" x="8066088" y="2898775"/>
          <p14:tracePt t="14503" x="8056563" y="2898775"/>
          <p14:tracePt t="14509" x="8056563" y="2889250"/>
          <p14:tracePt t="14517" x="8048625" y="2889250"/>
          <p14:tracePt t="14522" x="8039100" y="2889250"/>
          <p14:tracePt t="14543" x="8031163" y="2889250"/>
          <p14:tracePt t="14550" x="8021638" y="2889250"/>
          <p14:tracePt t="14563" x="8013700" y="2889250"/>
          <p14:tracePt t="14570" x="8004175" y="2889250"/>
          <p14:tracePt t="14577" x="7996238" y="2889250"/>
          <p14:tracePt t="14583" x="7986713" y="2898775"/>
          <p14:tracePt t="14591" x="7986713" y="2908300"/>
          <p14:tracePt t="14597" x="7977188" y="2916238"/>
          <p14:tracePt t="14604" x="7969250" y="2925763"/>
          <p14:tracePt t="14611" x="7959725" y="2951163"/>
          <p14:tracePt t="14618" x="7924800" y="2978150"/>
          <p14:tracePt t="14625" x="7907338" y="3005138"/>
          <p14:tracePt t="14632" x="7897813" y="3040063"/>
          <p14:tracePt t="14638" x="7880350" y="3067050"/>
          <p14:tracePt t="14645" x="7862888" y="3101975"/>
          <p14:tracePt t="14652" x="7835900" y="3128963"/>
          <p14:tracePt t="14658" x="7827963" y="3154363"/>
          <p14:tracePt t="14666" x="7818438" y="3181350"/>
          <p14:tracePt t="14672" x="7810500" y="3190875"/>
          <p14:tracePt t="14679" x="7800975" y="3198813"/>
          <p14:tracePt t="14686" x="7800975" y="3208338"/>
          <p14:tracePt t="14693" x="7800975" y="3216275"/>
          <p14:tracePt t="14700" x="7800975" y="3225800"/>
          <p14:tracePt t="14706" x="7793038" y="3235325"/>
          <p14:tracePt t="14726" x="7783513" y="3243263"/>
          <p14:tracePt t="14734" x="7783513" y="3252788"/>
          <p14:tracePt t="14740" x="7783513" y="3270250"/>
          <p14:tracePt t="14747" x="7783513" y="3278188"/>
          <p14:tracePt t="14754" x="7783513" y="3287713"/>
          <p14:tracePt t="14760" x="7783513" y="3295650"/>
          <p14:tracePt t="14767" x="7783513" y="3305175"/>
          <p14:tracePt t="14774" x="7783513" y="3322638"/>
          <p14:tracePt t="14781" x="7783513" y="3332163"/>
          <p14:tracePt t="14788" x="7783513" y="3349625"/>
          <p14:tracePt t="14794" x="7793038" y="3367088"/>
          <p14:tracePt t="14801" x="7793038" y="3376613"/>
          <p14:tracePt t="14808" x="7800975" y="3394075"/>
          <p14:tracePt t="14815" x="7800975" y="3411538"/>
          <p14:tracePt t="14822" x="7810500" y="3411538"/>
          <p14:tracePt t="14828" x="7810500" y="3429000"/>
          <p14:tracePt t="14835" x="7818438" y="3446463"/>
          <p14:tracePt t="14842" x="7818438" y="3455988"/>
          <p14:tracePt t="14850" x="7818438" y="3473450"/>
          <p14:tracePt t="14856" x="7827963" y="3490913"/>
          <p14:tracePt t="14862" x="7827963" y="3508375"/>
          <p14:tracePt t="14870" x="7835900" y="3517900"/>
          <p14:tracePt t="14876" x="7835900" y="3525838"/>
          <p14:tracePt t="14883" x="7835900" y="3535363"/>
          <p14:tracePt t="14890" x="7835900" y="3543300"/>
          <p14:tracePt t="14896" x="7835900" y="3552825"/>
          <p14:tracePt t="14903" x="7835900" y="3562350"/>
          <p14:tracePt t="14910" x="7835900" y="3570288"/>
          <p14:tracePt t="14917" x="7835900" y="3579813"/>
          <p14:tracePt t="14923" x="7835900" y="3587750"/>
          <p14:tracePt t="14958" x="7835900" y="3597275"/>
          <p14:tracePt t="14971" x="7835900" y="3605213"/>
          <p14:tracePt t="15005" x="7845425" y="3605213"/>
          <p14:tracePt t="15019" x="7853363" y="3605213"/>
          <p14:tracePt t="15039" x="7862888" y="3605213"/>
          <p14:tracePt t="15046" x="7872413" y="3605213"/>
          <p14:tracePt t="15053" x="7880350" y="3605213"/>
          <p14:tracePt t="15073" x="7889875" y="3605213"/>
          <p14:tracePt t="15080" x="7897813" y="3605213"/>
          <p14:tracePt t="15086" x="7907338" y="3605213"/>
          <p14:tracePt t="15094" x="7915275" y="3605213"/>
          <p14:tracePt t="15101" x="7924800" y="3605213"/>
          <p14:tracePt t="15114" x="7934325" y="3605213"/>
          <p14:tracePt t="15121" x="7934325" y="3614738"/>
          <p14:tracePt t="15127" x="7942263" y="3614738"/>
          <p14:tracePt t="15141" x="7951788" y="3614738"/>
          <p14:tracePt t="15155" x="7959725" y="3614738"/>
          <p14:tracePt t="15175" x="7969250" y="3614738"/>
          <p14:tracePt t="15189" x="7977188" y="3614738"/>
          <p14:tracePt t="15202" x="7986713" y="3614738"/>
          <p14:tracePt t="15216" x="7986713" y="3605213"/>
          <p14:tracePt t="15230" x="7986713" y="3597275"/>
          <p14:tracePt t="15236" x="7996238" y="3597275"/>
          <p14:tracePt t="15250" x="8004175" y="3587750"/>
          <p14:tracePt t="15257" x="8013700" y="3579813"/>
          <p14:tracePt t="15264" x="8021638" y="3570288"/>
          <p14:tracePt t="15271" x="8021638" y="3562350"/>
          <p14:tracePt t="15277" x="8031163" y="3543300"/>
          <p14:tracePt t="15284" x="8031163" y="3535363"/>
          <p14:tracePt t="15298" x="8039100" y="3517900"/>
          <p14:tracePt t="15304" x="8039100" y="3508375"/>
          <p14:tracePt t="15311" x="8048625" y="3490913"/>
          <p14:tracePt t="15318" x="8048625" y="3473450"/>
          <p14:tracePt t="15325" x="8056563" y="3446463"/>
          <p14:tracePt t="15333" x="8066088" y="3429000"/>
          <p14:tracePt t="15338" x="8075613" y="3411538"/>
          <p14:tracePt t="15345" x="8083550" y="3394075"/>
          <p14:tracePt t="15352" x="8083550" y="3376613"/>
          <p14:tracePt t="15359" x="8093075" y="3357563"/>
          <p14:tracePt t="15366" x="8093075" y="3340100"/>
          <p14:tracePt t="15372" x="8101013" y="3322638"/>
          <p14:tracePt t="15379" x="8101013" y="3305175"/>
          <p14:tracePt t="15386" x="8101013" y="3295650"/>
          <p14:tracePt t="15393" x="8101013" y="3278188"/>
          <p14:tracePt t="15400" x="8101013" y="3260725"/>
          <p14:tracePt t="15406" x="8101013" y="3243263"/>
          <p14:tracePt t="15413" x="8101013" y="3235325"/>
          <p14:tracePt t="15420" x="8101013" y="3225800"/>
          <p14:tracePt t="15427" x="8101013" y="3208338"/>
          <p14:tracePt t="15433" x="8101013" y="3198813"/>
          <p14:tracePt t="15440" x="8101013" y="3181350"/>
          <p14:tracePt t="15447" x="8101013" y="3163888"/>
          <p14:tracePt t="15454" x="8101013" y="3146425"/>
          <p14:tracePt t="15461" x="8101013" y="3128963"/>
          <p14:tracePt t="15468" x="8101013" y="3119438"/>
          <p14:tracePt t="15474" x="8101013" y="3111500"/>
          <p14:tracePt t="15483" x="8101013" y="3092450"/>
          <p14:tracePt t="15488" x="8101013" y="3057525"/>
          <p14:tracePt t="15495" x="8101013" y="3049588"/>
          <p14:tracePt t="15502" x="8101013" y="3030538"/>
          <p14:tracePt t="15508" x="8101013" y="3013075"/>
          <p14:tracePt t="15516" x="8101013" y="2995613"/>
          <p14:tracePt t="15522" x="8101013" y="2978150"/>
          <p14:tracePt t="15529" x="8101013" y="2960688"/>
          <p14:tracePt t="15536" x="8101013" y="2943225"/>
          <p14:tracePt t="15542" x="8093075" y="2925763"/>
          <p14:tracePt t="15550" x="8093075" y="2916238"/>
          <p14:tracePt t="15556" x="8083550" y="2889250"/>
          <p14:tracePt t="15563" x="8083550" y="2881313"/>
          <p14:tracePt t="15569" x="8083550" y="2863850"/>
          <p14:tracePt t="15576" x="8075613" y="2846388"/>
          <p14:tracePt t="15583" x="8075613" y="2836863"/>
          <p14:tracePt t="15590" x="8066088" y="2827338"/>
          <p14:tracePt t="15597" x="8066088" y="2809875"/>
          <p14:tracePt t="15604" x="8056563" y="2792413"/>
          <p14:tracePt t="15610" x="8056563" y="2774950"/>
          <p14:tracePt t="15617" x="8048625" y="2757488"/>
          <p14:tracePt t="15624" x="8048625" y="2747963"/>
          <p14:tracePt t="15631" x="8039100" y="2730500"/>
          <p14:tracePt t="15638" x="8031163" y="2705100"/>
          <p14:tracePt t="15644" x="8021638" y="2686050"/>
          <p14:tracePt t="15651" x="8013700" y="2651125"/>
          <p14:tracePt t="15658" x="8004175" y="2633663"/>
          <p14:tracePt t="15665" x="8004175" y="2606675"/>
          <p14:tracePt t="15671" x="7996238" y="2581275"/>
          <p14:tracePt t="15678" x="7977188" y="2544763"/>
          <p14:tracePt t="15685" x="7969250" y="2519363"/>
          <p14:tracePt t="15692" x="7959725" y="2492375"/>
          <p14:tracePt t="15699" x="7951788" y="2465388"/>
          <p14:tracePt t="15706" x="7951788" y="2447925"/>
          <p14:tracePt t="15712" x="7942263" y="2430463"/>
          <p14:tracePt t="15719" x="7942263" y="2413000"/>
          <p14:tracePt t="15726" x="7934325" y="2395538"/>
          <p14:tracePt t="15733" x="7934325" y="2378075"/>
          <p14:tracePt t="15739" x="7924800" y="2368550"/>
          <p14:tracePt t="15746" x="7924800" y="2359025"/>
          <p14:tracePt t="15753" x="7924800" y="2341563"/>
          <p14:tracePt t="15760" x="7915275" y="2333625"/>
          <p14:tracePt t="15767" x="7915275" y="2324100"/>
          <p14:tracePt t="15780" x="7915275" y="2306638"/>
          <p14:tracePt t="15787" x="7915275" y="2297113"/>
          <p14:tracePt t="15794" x="7907338" y="2279650"/>
          <p14:tracePt t="15801" x="7907338" y="2271713"/>
          <p14:tracePt t="15807" x="7897813" y="2254250"/>
          <p14:tracePt t="15816" x="7897813" y="2235200"/>
          <p14:tracePt t="15828" x="7889875" y="2227263"/>
          <p14:tracePt t="15835" x="7889875" y="2209800"/>
          <p14:tracePt t="15849" x="7889875" y="2192338"/>
          <p14:tracePt t="15855" x="7889875" y="2182813"/>
          <p14:tracePt t="15862" x="7889875" y="2173288"/>
          <p14:tracePt t="15869" x="7889875" y="2165350"/>
          <p14:tracePt t="15882" x="7889875" y="2147888"/>
          <p14:tracePt t="15889" x="7889875" y="2138363"/>
          <p14:tracePt t="15896" x="7889875" y="2130425"/>
          <p14:tracePt t="15903" x="7889875" y="2120900"/>
          <p14:tracePt t="15909" x="7889875" y="2103438"/>
          <p14:tracePt t="15923" x="7889875" y="2093913"/>
          <p14:tracePt t="15930" x="7889875" y="2085975"/>
          <p14:tracePt t="15936" x="7889875" y="2076450"/>
          <p14:tracePt t="15943" x="7889875" y="2058988"/>
          <p14:tracePt t="15957" x="7889875" y="2041525"/>
          <p14:tracePt t="15963" x="7889875" y="2032000"/>
          <p14:tracePt t="15977" x="7889875" y="2024063"/>
          <p14:tracePt t="15985" x="7889875" y="2014538"/>
          <p14:tracePt t="15991" x="7889875" y="2006600"/>
          <p14:tracePt t="15999" x="7889875" y="1989138"/>
          <p14:tracePt t="16004" x="7889875" y="1979613"/>
          <p14:tracePt t="16011" x="7889875" y="1970088"/>
          <p14:tracePt t="16025" x="7889875" y="1952625"/>
          <p14:tracePt t="16033" x="7889875" y="1944688"/>
          <p14:tracePt t="16038" x="7889875" y="1935163"/>
          <p14:tracePt t="16045" x="7889875" y="1917700"/>
          <p14:tracePt t="16052" x="7889875" y="1908175"/>
          <p14:tracePt t="16073" x="7889875" y="1900238"/>
          <p14:tracePt t="16079" x="7889875" y="1890713"/>
          <p14:tracePt t="16086" x="7889875" y="1882775"/>
          <p14:tracePt t="16093" x="7889875" y="1873250"/>
          <p14:tracePt t="16100" x="7889875" y="1865313"/>
          <p14:tracePt t="16113" x="7889875" y="1855788"/>
          <p14:tracePt t="16148" x="7889875" y="1847850"/>
          <p14:tracePt t="16168" x="7889875" y="1838325"/>
          <p14:tracePt t="16182" x="7889875" y="1828800"/>
          <p14:tracePt t="16195" x="7889875" y="1820863"/>
          <p14:tracePt t="16310" x="7889875" y="1811338"/>
          <p14:tracePt t="16406" x="7889875" y="1803400"/>
          <p14:tracePt t="16820" x="7889875" y="1793875"/>
          <p14:tracePt t="16840" x="7889875" y="1785938"/>
          <p14:tracePt t="17086" x="7897813" y="1776413"/>
          <p14:tracePt t="17099" x="7915275" y="1766888"/>
          <p14:tracePt t="17106" x="7924800" y="1766888"/>
          <p14:tracePt t="17112" x="7934325" y="1758950"/>
          <p14:tracePt t="17120" x="7942263" y="1758950"/>
          <p14:tracePt t="17126" x="7959725" y="1758950"/>
          <p14:tracePt t="17133" x="7977188" y="1758950"/>
          <p14:tracePt t="17148" x="7986713" y="1758950"/>
          <p14:tracePt t="17153" x="8004175" y="1758950"/>
          <p14:tracePt t="17160" x="8013700" y="1758950"/>
          <p14:tracePt t="17167" x="8031163" y="1758950"/>
          <p14:tracePt t="17174" x="8048625" y="1758950"/>
          <p14:tracePt t="17182" x="8056563" y="1758950"/>
          <p14:tracePt t="17187" x="8066088" y="1758950"/>
          <p14:tracePt t="17194" x="8083550" y="1758950"/>
          <p14:tracePt t="17201" x="8093075" y="1758950"/>
          <p14:tracePt t="17207" x="8101013" y="1758950"/>
          <p14:tracePt t="17215" x="8118475" y="1758950"/>
          <p14:tracePt t="17221" x="8128000" y="1758950"/>
          <p14:tracePt t="17228" x="8137525" y="1758950"/>
          <p14:tracePt t="17235" x="8145463" y="1758950"/>
          <p14:tracePt t="17241" x="8154988" y="1758950"/>
          <p14:tracePt t="17249" x="8162925" y="1758950"/>
          <p14:tracePt t="17255" x="8180388" y="1758950"/>
          <p14:tracePt t="17262" x="8199438" y="1758950"/>
          <p14:tracePt t="17269" x="8207375" y="1758950"/>
          <p14:tracePt t="17275" x="8216900" y="1758950"/>
          <p14:tracePt t="17283" x="8234363" y="1758950"/>
          <p14:tracePt t="17289" x="8242300" y="1758950"/>
          <p14:tracePt t="17296" x="8259763" y="1758950"/>
          <p14:tracePt t="17303" x="8278813" y="1758950"/>
          <p14:tracePt t="17310" x="8286750" y="1758950"/>
          <p14:tracePt t="17317" x="8304213" y="1758950"/>
          <p14:tracePt t="17323" x="8313738" y="1758950"/>
          <p14:tracePt t="17331" x="8321675" y="1758950"/>
          <p14:tracePt t="17337" x="8331200" y="1758950"/>
          <p14:tracePt t="17344" x="8348663" y="1758950"/>
          <p14:tracePt t="17351" x="8358188" y="1758950"/>
          <p14:tracePt t="17357" x="8366125" y="1749425"/>
          <p14:tracePt t="17365" x="8375650" y="1749425"/>
          <p14:tracePt t="17371" x="8383588" y="1749425"/>
          <p14:tracePt t="17378" x="8393113" y="1749425"/>
          <p14:tracePt t="17385" x="8402638" y="1749425"/>
          <p14:tracePt t="17391" x="8420100" y="1749425"/>
          <p14:tracePt t="17398" x="8428038" y="1749425"/>
          <p14:tracePt t="17405" x="8437563" y="1749425"/>
          <p14:tracePt t="17419" x="8445500" y="1749425"/>
          <p14:tracePt t="17425" x="8455025" y="1749425"/>
          <p14:tracePt t="17439" x="8462963" y="1749425"/>
          <p14:tracePt t="17446" x="8472488" y="1749425"/>
          <p14:tracePt t="17453" x="8482013" y="1741488"/>
          <p14:tracePt t="17459" x="8489950" y="1741488"/>
          <p14:tracePt t="17480" x="8499475" y="1731963"/>
          <p14:tracePt t="17493" x="8507413" y="1731963"/>
          <p14:tracePt t="17500" x="8507413" y="1724025"/>
          <p14:tracePt t="17507" x="8516938" y="1724025"/>
          <p14:tracePt t="17515" x="8516938" y="1714500"/>
          <p14:tracePt t="17520" x="8524875" y="1714500"/>
          <p14:tracePt t="17534" x="8534400" y="1704975"/>
          <p14:tracePt t="17541" x="8543925" y="1704975"/>
          <p14:tracePt t="17548" x="8543925" y="1697038"/>
          <p14:tracePt t="17561" x="8551863" y="1697038"/>
          <p14:tracePt t="17575" x="8561388" y="1697038"/>
          <p14:tracePt t="17582" x="8561388" y="1687513"/>
          <p14:tracePt t="17588" x="8569325" y="1687513"/>
          <p14:tracePt t="17598" x="8569325" y="1679575"/>
          <p14:tracePt t="17602" x="8578850" y="1679575"/>
          <p14:tracePt t="17609" x="8586788" y="1679575"/>
          <p14:tracePt t="17615" x="8586788" y="1670050"/>
          <p14:tracePt t="17631" x="8596313" y="1662113"/>
          <p14:tracePt t="17643" x="8596313" y="1652588"/>
          <p14:tracePt t="17663" x="8605838" y="1652588"/>
          <p14:tracePt t="17677" x="8613775" y="1652588"/>
          <p14:tracePt t="17724" x="8613775" y="1643063"/>
          <p14:tracePt t="17738" x="8605838" y="1643063"/>
          <p14:tracePt t="17751" x="8605838" y="1635125"/>
          <p14:tracePt t="17765" x="8596313" y="1635125"/>
          <p14:tracePt t="17772" x="8586788" y="1635125"/>
          <p14:tracePt t="17786" x="8578850" y="1635125"/>
          <p14:tracePt t="17799" x="8569325" y="1635125"/>
          <p14:tracePt t="17819" x="8561388" y="1635125"/>
          <p14:tracePt t="17833" x="8561388" y="1625600"/>
          <p14:tracePt t="17847" x="8561388" y="1617663"/>
          <p14:tracePt t="17867" x="8561388" y="1608138"/>
          <p14:tracePt t="17894" x="8561388" y="1600200"/>
          <p14:tracePt t="17949" x="8561388" y="1590675"/>
          <p14:tracePt t="18023" x="8569325" y="1590675"/>
          <p14:tracePt t="18044" x="8578850" y="1590675"/>
          <p14:tracePt t="18091" x="8586788" y="1590675"/>
          <p14:tracePt t="18146" x="8596313" y="1590675"/>
          <p14:tracePt t="18187" x="8605838" y="1590675"/>
          <p14:tracePt t="18201" x="8613775" y="1590675"/>
          <p14:tracePt t="18207" x="8613775" y="1581150"/>
          <p14:tracePt t="18213" x="8623300" y="1581150"/>
          <p14:tracePt t="18220" x="8631238" y="1573213"/>
          <p14:tracePt t="18234" x="8640763" y="1573213"/>
          <p14:tracePt t="18241" x="8648700" y="1573213"/>
          <p14:tracePt t="18254" x="8658225" y="1573213"/>
          <p14:tracePt t="18261" x="8666163" y="1573213"/>
          <p14:tracePt t="18275" x="8675688" y="1573213"/>
          <p14:tracePt t="18282" x="8685213" y="1573213"/>
          <p14:tracePt t="18288" x="8693150" y="1573213"/>
          <p14:tracePt t="18302" x="8702675" y="1573213"/>
          <p14:tracePt t="18309" x="8710613" y="1573213"/>
          <p14:tracePt t="18316" x="8728075" y="1573213"/>
          <p14:tracePt t="18322" x="8747125" y="1573213"/>
          <p14:tracePt t="18330" x="8782050" y="1573213"/>
          <p14:tracePt t="18336" x="8816975" y="1573213"/>
          <p14:tracePt t="18343" x="8843963" y="1573213"/>
          <p14:tracePt t="18350" x="8878888" y="1573213"/>
          <p14:tracePt t="18356" x="8913813" y="1573213"/>
          <p14:tracePt t="18364" x="8950325" y="1573213"/>
          <p14:tracePt t="18370" x="8975725" y="1573213"/>
          <p14:tracePt t="18377" x="9002713" y="1573213"/>
          <p14:tracePt t="18384" x="9020175" y="1573213"/>
          <p14:tracePt t="18390" x="9055100" y="1573213"/>
          <p14:tracePt t="18397" x="9064625" y="1573213"/>
          <p14:tracePt t="18404" x="9082088" y="1573213"/>
          <p14:tracePt t="18411" x="9091613" y="1573213"/>
          <p14:tracePt t="18417" x="9099550" y="1573213"/>
          <p14:tracePt t="18424" x="9109075" y="1573213"/>
          <p14:tracePt t="18431" x="9117013" y="1573213"/>
          <p14:tracePt t="18438" x="9126538" y="1573213"/>
          <p14:tracePt t="18452" x="9134475" y="1573213"/>
          <p14:tracePt t="18458" x="9144000" y="1573213"/>
          <p14:tracePt t="18465" x="9153525" y="1573213"/>
          <p14:tracePt t="18472" x="9161463" y="1573213"/>
          <p14:tracePt t="18480" x="9170988" y="1573213"/>
          <p14:tracePt t="18486" x="9178925" y="1573213"/>
          <p14:tracePt t="18506" x="9188450" y="1573213"/>
          <p14:tracePt t="18514" x="9196388" y="1573213"/>
          <p14:tracePt t="18520" x="9205913" y="1573213"/>
          <p14:tracePt t="18526" x="9215438" y="1563688"/>
          <p14:tracePt t="18907" x="9232900" y="1555750"/>
          <p14:tracePt t="18914" x="9258300" y="1538288"/>
          <p14:tracePt t="18921" x="9275763" y="1520825"/>
          <p14:tracePt t="18928" x="9312275" y="1501775"/>
          <p14:tracePt t="18934" x="9329738" y="1476375"/>
          <p14:tracePt t="18941" x="9347200" y="1458913"/>
          <p14:tracePt t="18948" x="9364663" y="1439863"/>
          <p14:tracePt t="18954" x="9374188" y="1431925"/>
          <p14:tracePt t="18962" x="9382125" y="1422400"/>
          <p14:tracePt t="18968" x="9391650" y="1422400"/>
          <p14:tracePt t="18982" x="9399588" y="1414463"/>
          <p14:tracePt t="18988" x="9409113" y="1404938"/>
          <p14:tracePt t="19002" x="9409113" y="1397000"/>
          <p14:tracePt t="19009" x="9418638" y="1397000"/>
          <p14:tracePt t="19022" x="9426575" y="1387475"/>
          <p14:tracePt t="19036" x="9436100" y="1377950"/>
          <p14:tracePt t="19056" x="9444038" y="1377950"/>
          <p14:tracePt t="19872" x="9436100" y="1377950"/>
          <p14:tracePt t="19988" x="9426575" y="1377950"/>
          <p14:tracePt t="20001" x="9418638" y="1377950"/>
          <p14:tracePt t="20008" x="9418638" y="1387475"/>
          <p14:tracePt t="20022" x="9409113" y="1397000"/>
          <p14:tracePt t="20029" x="9391650" y="1397000"/>
          <p14:tracePt t="20035" x="9374188" y="1404938"/>
          <p14:tracePt t="20042" x="9347200" y="1414463"/>
          <p14:tracePt t="20049" x="9320213" y="1414463"/>
          <p14:tracePt t="20056" x="9294813" y="1422400"/>
          <p14:tracePt t="20062" x="9250363" y="1431925"/>
          <p14:tracePt t="20069" x="9223375" y="1439863"/>
          <p14:tracePt t="20076" x="9178925" y="1449388"/>
          <p14:tracePt t="20083" x="9126538" y="1466850"/>
          <p14:tracePt t="20090" x="9082088" y="1484313"/>
          <p14:tracePt t="20097" x="9020175" y="1501775"/>
          <p14:tracePt t="20103" x="8967788" y="1511300"/>
          <p14:tracePt t="20111" x="8923338" y="1520825"/>
          <p14:tracePt t="20117" x="8869363" y="1528763"/>
          <p14:tracePt t="20124" x="8834438" y="1555750"/>
          <p14:tracePt t="20131" x="8799513" y="1555750"/>
          <p14:tracePt t="20137" x="8782050" y="1563688"/>
          <p14:tracePt t="20145" x="8764588" y="1573213"/>
          <p14:tracePt t="20151" x="8728075" y="1573213"/>
          <p14:tracePt t="20165" x="8710613" y="1573213"/>
          <p14:tracePt t="20171" x="8702675" y="1581150"/>
          <p14:tracePt t="20179" x="8693150" y="1590675"/>
          <p14:tracePt t="20185" x="8685213" y="1600200"/>
          <p14:tracePt t="20192" x="8666163" y="1608138"/>
          <p14:tracePt t="20199" x="8648700" y="1625600"/>
          <p14:tracePt t="20205" x="8623300" y="1643063"/>
          <p14:tracePt t="20212" x="8605838" y="1662113"/>
          <p14:tracePt t="20221" x="8569325" y="1697038"/>
          <p14:tracePt t="20226" x="8534400" y="1741488"/>
          <p14:tracePt t="20233" x="8507413" y="1776413"/>
          <p14:tracePt t="20239" x="8455025" y="1820863"/>
          <p14:tracePt t="20246" x="8410575" y="1882775"/>
          <p14:tracePt t="20253" x="8358188" y="1962150"/>
          <p14:tracePt t="20259" x="8304213" y="2041525"/>
          <p14:tracePt t="20266" x="8242300" y="2138363"/>
          <p14:tracePt t="20273" x="8189913" y="2235200"/>
          <p14:tracePt t="20280" x="8137525" y="2333625"/>
          <p14:tracePt t="20287" x="8075613" y="2465388"/>
          <p14:tracePt t="20293" x="8031163" y="2606675"/>
          <p14:tracePt t="20300" x="7977188" y="2747963"/>
          <p14:tracePt t="20307" x="7951788" y="2898775"/>
          <p14:tracePt t="20314" x="7907338" y="3022600"/>
          <p14:tracePt t="20321" x="7862888" y="3154363"/>
          <p14:tracePt t="20328" x="7835900" y="3260725"/>
          <p14:tracePt t="20334" x="7810500" y="3394075"/>
          <p14:tracePt t="20341" x="7773988" y="3535363"/>
          <p14:tracePt t="20348" x="7748588" y="3676650"/>
          <p14:tracePt t="20354" x="7748588" y="3817938"/>
          <p14:tracePt t="20362" x="7748588" y="3941763"/>
          <p14:tracePt t="20368" x="7748588" y="4048125"/>
          <p14:tracePt t="20375" x="7756525" y="4152900"/>
          <p14:tracePt t="20382" x="7766050" y="4259263"/>
          <p14:tracePt t="20389" x="7783513" y="4375150"/>
          <p14:tracePt t="20396" x="7783513" y="4479925"/>
          <p14:tracePt t="20403" x="7810500" y="4586288"/>
          <p14:tracePt t="20409" x="7818438" y="4692650"/>
          <p14:tracePt t="20416" x="7845425" y="4789488"/>
          <p14:tracePt t="20422" x="7862888" y="4860925"/>
          <p14:tracePt t="20430" x="7872413" y="4922838"/>
          <p14:tracePt t="20437" x="7880350" y="4967288"/>
          <p14:tracePt t="20443" x="7889875" y="5002213"/>
          <p14:tracePt t="20450" x="7907338" y="5029200"/>
          <p14:tracePt t="20457" x="7915275" y="5064125"/>
          <p14:tracePt t="20464" x="7924800" y="5081588"/>
          <p14:tracePt t="20470" x="7934325" y="5108575"/>
          <p14:tracePt t="20479" x="7942263" y="5126038"/>
          <p14:tracePt t="20484" x="7951788" y="5143500"/>
          <p14:tracePt t="20491" x="7959725" y="5178425"/>
          <p14:tracePt t="20498" x="7969250" y="5195888"/>
          <p14:tracePt t="20504" x="7986713" y="5222875"/>
          <p14:tracePt t="20512" x="7996238" y="5240338"/>
          <p14:tracePt t="20518" x="8013700" y="5257800"/>
          <p14:tracePt t="20524" x="8021638" y="5267325"/>
          <p14:tracePt t="20539" x="8031163" y="5276850"/>
          <p14:tracePt t="20546" x="8039100" y="5276850"/>
          <p14:tracePt t="20552" x="8039100" y="5284788"/>
          <p14:tracePt t="20559" x="8048625" y="5284788"/>
          <p14:tracePt t="20566" x="8056563" y="5284788"/>
          <p14:tracePt t="20572" x="8056563" y="5294313"/>
          <p14:tracePt t="20586" x="8066088" y="5294313"/>
          <p14:tracePt t="20593" x="8075613" y="5294313"/>
          <p14:tracePt t="20600" x="8083550" y="5294313"/>
          <p14:tracePt t="20606" x="8083550" y="5302250"/>
          <p14:tracePt t="20613" x="8093075" y="5302250"/>
          <p14:tracePt t="20620" x="8101013" y="5311775"/>
          <p14:tracePt t="20629" x="8110538" y="5311775"/>
          <p14:tracePt t="20633" x="8128000" y="5319713"/>
          <p14:tracePt t="20640" x="8154988" y="5329238"/>
          <p14:tracePt t="20648" x="8172450" y="5337175"/>
          <p14:tracePt t="20654" x="8199438" y="5346700"/>
          <p14:tracePt t="20662" x="8224838" y="5356225"/>
          <p14:tracePt t="20668" x="8269288" y="5381625"/>
          <p14:tracePt t="20674" x="8286750" y="5391150"/>
          <p14:tracePt t="20681" x="8331200" y="5399088"/>
          <p14:tracePt t="20688" x="8383588" y="5408613"/>
          <p14:tracePt t="20695" x="8410575" y="5418138"/>
          <p14:tracePt t="20702" x="8455025" y="5418138"/>
          <p14:tracePt t="20709" x="8489950" y="5426075"/>
          <p14:tracePt t="20715" x="8524875" y="5426075"/>
          <p14:tracePt t="20722" x="8551863" y="5426075"/>
          <p14:tracePt t="20729" x="8578850" y="5426075"/>
          <p14:tracePt t="20736" x="8605838" y="5426075"/>
          <p14:tracePt t="20742" x="8623300" y="5426075"/>
          <p14:tracePt t="20749" x="8640763" y="5426075"/>
          <p14:tracePt t="20756" x="8648700" y="5426075"/>
          <p14:tracePt t="20763" x="8658225" y="5426075"/>
          <p14:tracePt t="20770" x="8666163" y="5426075"/>
          <p14:tracePt t="20776" x="8675688" y="5426075"/>
          <p14:tracePt t="20797" x="8685213" y="5426075"/>
          <p14:tracePt t="20817" x="8693150" y="5426075"/>
          <p14:tracePt t="20831" x="8702675" y="5426075"/>
          <p14:tracePt t="20879" x="8710613" y="5426075"/>
          <p14:tracePt t="20893" x="8710613" y="5435600"/>
          <p14:tracePt t="20905" x="8710613" y="5443538"/>
          <p14:tracePt t="20919" x="8710613" y="5453063"/>
          <p14:tracePt t="20940" x="8710613" y="5461000"/>
          <p14:tracePt t="20953" x="8710613" y="5470525"/>
          <p14:tracePt t="20967" x="8710613" y="5480050"/>
          <p14:tracePt t="21001" x="8710613" y="5487988"/>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D355873B-1FD9-073F-F03E-82C1C2366E02}"/>
              </a:ext>
            </a:extLst>
          </p:cNvPr>
          <p:cNvPicPr>
            <a:picLocks noChangeAspect="1"/>
          </p:cNvPicPr>
          <p:nvPr/>
        </p:nvPicPr>
        <p:blipFill>
          <a:blip r:embed="rId5"/>
          <a:stretch>
            <a:fillRect/>
          </a:stretch>
        </p:blipFill>
        <p:spPr>
          <a:xfrm>
            <a:off x="2454780" y="643466"/>
            <a:ext cx="7282440" cy="5571067"/>
          </a:xfrm>
          <a:prstGeom prst="rect">
            <a:avLst/>
          </a:prstGeom>
        </p:spPr>
      </p:pic>
      <p:pic>
        <p:nvPicPr>
          <p:cNvPr id="4" name="Audio 3">
            <a:hlinkClick r:id="" action="ppaction://media"/>
            <a:extLst>
              <a:ext uri="{FF2B5EF4-FFF2-40B4-BE49-F238E27FC236}">
                <a16:creationId xmlns:a16="http://schemas.microsoft.com/office/drawing/2014/main" id="{2C41AC39-495E-1703-A24D-284E408F29A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4076741817"/>
      </p:ext>
    </p:extLst>
  </p:cSld>
  <p:clrMapOvr>
    <a:masterClrMapping/>
  </p:clrMapOvr>
  <mc:AlternateContent xmlns:mc="http://schemas.openxmlformats.org/markup-compatibility/2006" xmlns:p14="http://schemas.microsoft.com/office/powerpoint/2010/main">
    <mc:Choice Requires="p14">
      <p:transition spd="slow" p14:dur="2000" advTm="25277"/>
    </mc:Choice>
    <mc:Fallback xmlns="">
      <p:transition spd="slow" advTm="252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6193" x="2976563" y="2616200"/>
          <p14:tracePt t="6200" x="2933700" y="2519363"/>
          <p14:tracePt t="6207" x="2889250" y="2403475"/>
          <p14:tracePt t="6214" x="2835275" y="2324100"/>
          <p14:tracePt t="6220" x="2800350" y="2262188"/>
          <p14:tracePt t="6227" x="2765425" y="2200275"/>
          <p14:tracePt t="6234" x="2730500" y="2155825"/>
          <p14:tracePt t="6240" x="2713038" y="2130425"/>
          <p14:tracePt t="6248" x="2686050" y="2093913"/>
          <p14:tracePt t="6255" x="2668588" y="2068513"/>
          <p14:tracePt t="6262" x="2651125" y="2051050"/>
          <p14:tracePt t="6268" x="2632075" y="2014538"/>
          <p14:tracePt t="6275" x="2614613" y="1997075"/>
          <p14:tracePt t="6282" x="2589213" y="1979613"/>
          <p14:tracePt t="6288" x="2579688" y="1962150"/>
          <p14:tracePt t="6296" x="2562225" y="1944688"/>
          <p14:tracePt t="6302" x="2544763" y="1935163"/>
          <p14:tracePt t="6309" x="2527300" y="1927225"/>
          <p14:tracePt t="6316" x="2517775" y="1917700"/>
          <p14:tracePt t="6322" x="2509838" y="1908175"/>
          <p14:tracePt t="6330" x="2500313" y="1900238"/>
          <p14:tracePt t="6336" x="2490788" y="1900238"/>
          <p14:tracePt t="6343" x="2482850" y="1900238"/>
          <p14:tracePt t="6350" x="2465388" y="1900238"/>
          <p14:tracePt t="6356" x="2455863" y="1900238"/>
          <p14:tracePt t="6363" x="2438400" y="1900238"/>
          <p14:tracePt t="6370" x="2420938" y="1908175"/>
          <p14:tracePt t="6377" x="2393950" y="1935163"/>
          <p14:tracePt t="6384" x="2376488" y="1952625"/>
          <p14:tracePt t="6390" x="2341563" y="1979613"/>
          <p14:tracePt t="6398" x="2306638" y="2024063"/>
          <p14:tracePt t="6404" x="2287588" y="2058988"/>
          <p14:tracePt t="6411" x="2262188" y="2085975"/>
          <p14:tracePt t="6418" x="2244725" y="2120900"/>
          <p14:tracePt t="6424" x="2217738" y="2155825"/>
          <p14:tracePt t="6432" x="2200275" y="2192338"/>
          <p14:tracePt t="6438" x="2190750" y="2227263"/>
          <p14:tracePt t="6446" x="2163763" y="2271713"/>
          <p14:tracePt t="6452" x="2155825" y="2316163"/>
          <p14:tracePt t="6458" x="2146300" y="2368550"/>
          <p14:tracePt t="6466" x="2146300" y="2447925"/>
          <p14:tracePt t="6472" x="2146300" y="2519363"/>
          <p14:tracePt t="6480" x="2146300" y="2624138"/>
          <p14:tracePt t="6486" x="2163763" y="2678113"/>
          <p14:tracePt t="6492" x="2173288" y="2774950"/>
          <p14:tracePt t="6500" x="2182813" y="2827338"/>
          <p14:tracePt t="6506" x="2225675" y="2908300"/>
          <p14:tracePt t="6512" x="2252663" y="2970213"/>
          <p14:tracePt t="6520" x="2287588" y="3049588"/>
          <p14:tracePt t="6527" x="2314575" y="3111500"/>
          <p14:tracePt t="6533" x="2341563" y="3181350"/>
          <p14:tracePt t="6540" x="2359025" y="3243263"/>
          <p14:tracePt t="6547" x="2393950" y="3305175"/>
          <p14:tracePt t="6554" x="2420938" y="3384550"/>
          <p14:tracePt t="6561" x="2465388" y="3446463"/>
          <p14:tracePt t="6567" x="2482850" y="3500438"/>
          <p14:tracePt t="6574" x="2509838" y="3543300"/>
          <p14:tracePt t="6581" x="2527300" y="3587750"/>
          <p14:tracePt t="6587" x="2544763" y="3622675"/>
          <p14:tracePt t="6595" x="2570163" y="3641725"/>
          <p14:tracePt t="6601" x="2579688" y="3659188"/>
          <p14:tracePt t="6608" x="2579688" y="3667125"/>
          <p14:tracePt t="6614" x="2597150" y="3676650"/>
          <p14:tracePt t="6621" x="2614613" y="3684588"/>
          <p14:tracePt t="6628" x="2632075" y="3684588"/>
          <p14:tracePt t="6635" x="2668588" y="3694113"/>
          <p14:tracePt t="6642" x="2703513" y="3694113"/>
          <p14:tracePt t="6649" x="2747963" y="3694113"/>
          <p14:tracePt t="6655" x="2782888" y="3694113"/>
          <p14:tracePt t="6663" x="2827338" y="3667125"/>
          <p14:tracePt t="6669" x="2879725" y="3659188"/>
          <p14:tracePt t="6676" x="2976563" y="3614738"/>
          <p14:tracePt t="6683" x="3074988" y="3562350"/>
          <p14:tracePt t="6690" x="3189288" y="3508375"/>
          <p14:tracePt t="6698" x="3268663" y="3455988"/>
          <p14:tracePt t="6703" x="3382963" y="3394075"/>
          <p14:tracePt t="6710" x="3481388" y="3314700"/>
          <p14:tracePt t="6717" x="3578225" y="3243263"/>
          <p14:tracePt t="6724" x="3692525" y="3173413"/>
          <p14:tracePt t="6730" x="3771900" y="3092450"/>
          <p14:tracePt t="6737" x="3851275" y="3022600"/>
          <p14:tracePt t="6745" x="3949700" y="2951163"/>
          <p14:tracePt t="6751" x="4046538" y="2881313"/>
          <p14:tracePt t="6758" x="4143375" y="2809875"/>
          <p14:tracePt t="6765" x="4240213" y="2740025"/>
          <p14:tracePt t="6771" x="4319588" y="2678113"/>
          <p14:tracePt t="6779" x="4408488" y="2606675"/>
          <p14:tracePt t="6785" x="4470400" y="2544763"/>
          <p14:tracePt t="6792" x="4514850" y="2492375"/>
          <p14:tracePt t="6798" x="4584700" y="2447925"/>
          <p14:tracePt t="6805" x="4629150" y="2395538"/>
          <p14:tracePt t="6813" x="4683125" y="2351088"/>
          <p14:tracePt t="6818" x="4708525" y="2316163"/>
          <p14:tracePt t="6826" x="4735513" y="2289175"/>
          <p14:tracePt t="6832" x="4787900" y="2254250"/>
          <p14:tracePt t="6839" x="4832350" y="2217738"/>
          <p14:tracePt t="6845" x="4859338" y="2182813"/>
          <p14:tracePt t="6853" x="4894263" y="2155825"/>
          <p14:tracePt t="6860" x="4911725" y="2130425"/>
          <p14:tracePt t="6866" x="4948238" y="2085975"/>
          <p14:tracePt t="6873" x="4965700" y="2051050"/>
          <p14:tracePt t="6881" x="4983163" y="2014538"/>
          <p14:tracePt t="6887" x="5027613" y="1944688"/>
          <p14:tracePt t="6893" x="5062538" y="1882775"/>
          <p14:tracePt t="6900" x="5089525" y="1828800"/>
          <p14:tracePt t="6907" x="5106988" y="1766888"/>
          <p14:tracePt t="6914" x="5124450" y="1704975"/>
          <p14:tracePt t="6921" x="5132388" y="1670050"/>
          <p14:tracePt t="6928" x="5141913" y="1608138"/>
          <p14:tracePt t="6934" x="5141913" y="1573213"/>
          <p14:tracePt t="6941" x="5141913" y="1520825"/>
          <p14:tracePt t="6948" x="5124450" y="1458913"/>
          <p14:tracePt t="6955" x="5114925" y="1414463"/>
          <p14:tracePt t="6962" x="5106988" y="1377950"/>
          <p14:tracePt t="6968" x="5089525" y="1335088"/>
          <p14:tracePt t="6975" x="5080000" y="1308100"/>
          <p14:tracePt t="6982" x="5053013" y="1273175"/>
          <p14:tracePt t="6989" x="5035550" y="1255713"/>
          <p14:tracePt t="6996" x="5018088" y="1228725"/>
          <p14:tracePt t="7002" x="4991100" y="1193800"/>
          <p14:tracePt t="7009" x="4956175" y="1174750"/>
          <p14:tracePt t="7016" x="4921250" y="1131888"/>
          <p14:tracePt t="7022" x="4867275" y="1104900"/>
          <p14:tracePt t="7030" x="4787900" y="1069975"/>
          <p14:tracePt t="7036" x="4708525" y="1033463"/>
          <p14:tracePt t="7043" x="4611688" y="990600"/>
          <p14:tracePt t="7050" x="4505325" y="946150"/>
          <p14:tracePt t="7057" x="4391025" y="919163"/>
          <p14:tracePt t="7064" x="4267200" y="874713"/>
          <p14:tracePt t="7071" x="4152900" y="847725"/>
          <p14:tracePt t="7079" x="4046538" y="822325"/>
          <p14:tracePt t="7084" x="3957638" y="812800"/>
          <p14:tracePt t="7091" x="3860800" y="795338"/>
          <p14:tracePt t="7098" x="3808413" y="785813"/>
          <p14:tracePt t="7104" x="3736975" y="785813"/>
          <p14:tracePt t="7112" x="3657600" y="785813"/>
          <p14:tracePt t="7118" x="3605213" y="785813"/>
          <p14:tracePt t="7125" x="3551238" y="785813"/>
          <p14:tracePt t="7132" x="3489325" y="795338"/>
          <p14:tracePt t="7138" x="3436938" y="812800"/>
          <p14:tracePt t="7146" x="3340100" y="822325"/>
          <p14:tracePt t="7152" x="3268663" y="847725"/>
          <p14:tracePt t="7158" x="3189288" y="874713"/>
          <p14:tracePt t="7166" x="3127375" y="901700"/>
          <p14:tracePt t="7172" x="3057525" y="928688"/>
          <p14:tracePt t="7179" x="2976563" y="963613"/>
          <p14:tracePt t="7186" x="2916238" y="998538"/>
          <p14:tracePt t="7193" x="2835275" y="1025525"/>
          <p14:tracePt t="7200" x="2765425" y="1050925"/>
          <p14:tracePt t="7206" x="2693988" y="1087438"/>
          <p14:tracePt t="7214" x="2641600" y="1112838"/>
          <p14:tracePt t="7220" x="2597150" y="1149350"/>
          <p14:tracePt t="7227" x="2552700" y="1166813"/>
          <p14:tracePt t="7233" x="2500313" y="1201738"/>
          <p14:tracePt t="7240" x="2473325" y="1236663"/>
          <p14:tracePt t="7247" x="2438400" y="1281113"/>
          <p14:tracePt t="7254" x="2403475" y="1308100"/>
          <p14:tracePt t="7262" x="2386013" y="1352550"/>
          <p14:tracePt t="7268" x="2366963" y="1387475"/>
          <p14:tracePt t="7274" x="2349500" y="1414463"/>
          <p14:tracePt t="7281" x="2324100" y="1439863"/>
          <p14:tracePt t="7288" x="2314575" y="1458913"/>
          <p14:tracePt t="7296" x="2306638" y="1493838"/>
          <p14:tracePt t="7301" x="2297113" y="1511300"/>
          <p14:tracePt t="7308" x="2287588" y="1538288"/>
          <p14:tracePt t="7315" x="2279650" y="1563688"/>
          <p14:tracePt t="7322" x="2279650" y="1600200"/>
          <p14:tracePt t="7330" x="2270125" y="1625600"/>
          <p14:tracePt t="7336" x="2262188" y="1652588"/>
          <p14:tracePt t="7342" x="2262188" y="1670050"/>
          <p14:tracePt t="7349" x="2252663" y="1714500"/>
          <p14:tracePt t="7356" x="2252663" y="1731963"/>
          <p14:tracePt t="7363" x="2252663" y="1766888"/>
          <p14:tracePt t="7369" x="2235200" y="1793875"/>
          <p14:tracePt t="7376" x="2235200" y="1838325"/>
          <p14:tracePt t="7383" x="2235200" y="1873250"/>
          <p14:tracePt t="7390" x="2235200" y="1917700"/>
          <p14:tracePt t="7397" x="2225675" y="1944688"/>
          <p14:tracePt t="7403" x="2225675" y="1997075"/>
          <p14:tracePt t="7412" x="2225675" y="2051050"/>
          <p14:tracePt t="7417" x="2225675" y="2103438"/>
          <p14:tracePt t="7424" x="2225675" y="2200275"/>
          <p14:tracePt t="7431" x="2217738" y="2289175"/>
          <p14:tracePt t="7437" x="2217738" y="2413000"/>
          <p14:tracePt t="7445" x="2217738" y="2500313"/>
          <p14:tracePt t="7451" x="2217738" y="2606675"/>
          <p14:tracePt t="7457" x="2217738" y="2713038"/>
          <p14:tracePt t="7465" x="2217738" y="2784475"/>
          <p14:tracePt t="7471" x="2217738" y="2846388"/>
          <p14:tracePt t="7478" x="2217738" y="2898775"/>
          <p14:tracePt t="7485" x="2217738" y="2933700"/>
          <p14:tracePt t="7492" x="2217738" y="2960688"/>
          <p14:tracePt t="7499" x="2217738" y="2978150"/>
          <p14:tracePt t="7505" x="2217738" y="2987675"/>
          <p14:tracePt t="7519" x="2217738" y="2995613"/>
          <p14:tracePt t="7546" x="2217738" y="2987675"/>
          <p14:tracePt t="7893" x="2217738" y="3057525"/>
          <p14:tracePt t="7900" x="2217738" y="3198813"/>
          <p14:tracePt t="7906" x="2235200" y="3340100"/>
          <p14:tracePt t="7913" x="2262188" y="3517900"/>
          <p14:tracePt t="7920" x="2297113" y="3676650"/>
          <p14:tracePt t="7928" x="2306638" y="3827463"/>
          <p14:tracePt t="7934" x="2324100" y="3986213"/>
          <p14:tracePt t="7941" x="2366963" y="4127500"/>
          <p14:tracePt t="7947" x="2376488" y="4251325"/>
          <p14:tracePt t="7954" x="2403475" y="4383088"/>
          <p14:tracePt t="7961" x="2420938" y="4506913"/>
          <p14:tracePt t="7968" x="2447925" y="4613275"/>
          <p14:tracePt t="7974" x="2465388" y="4719638"/>
          <p14:tracePt t="7981" x="2490788" y="4816475"/>
          <p14:tracePt t="7988" x="2517775" y="4905375"/>
          <p14:tracePt t="7995" x="2570163" y="5019675"/>
          <p14:tracePt t="8002" x="2597150" y="5133975"/>
          <p14:tracePt t="8008" x="2659063" y="5257800"/>
          <p14:tracePt t="8015" x="2693988" y="5373688"/>
          <p14:tracePt t="8030" x="2827338" y="5602288"/>
          <p14:tracePt t="8035" x="2879725" y="5708650"/>
          <p14:tracePt t="8043" x="2951163" y="5788025"/>
          <p14:tracePt t="8049" x="3030538" y="5894388"/>
          <p14:tracePt t="8056" x="3119438" y="5973763"/>
          <p14:tracePt t="8063" x="3198813" y="6045200"/>
          <p14:tracePt t="8070" x="3278188" y="6107113"/>
          <p14:tracePt t="8078" x="3340100" y="6159500"/>
          <p14:tracePt t="8083" x="3402013" y="6194425"/>
          <p14:tracePt t="8090" x="3463925" y="6230938"/>
          <p14:tracePt t="8097" x="3560763" y="6292850"/>
          <p14:tracePt t="8103" x="3675063" y="6345238"/>
          <p14:tracePt t="8111" x="3789363" y="6389688"/>
          <p14:tracePt t="8117" x="3895725" y="6424613"/>
          <p14:tracePt t="8124" x="3992563" y="6486525"/>
          <p14:tracePt t="8131" x="4108450" y="6521450"/>
          <p14:tracePt t="8138" x="4214813" y="6565900"/>
          <p14:tracePt t="8145" x="4356100" y="6592888"/>
          <p14:tracePt t="8152" x="4505325" y="6627813"/>
          <p14:tracePt t="8158" x="4611688" y="6654800"/>
          <p14:tracePt t="8165" x="4718050" y="6654800"/>
          <p14:tracePt t="8171" x="4824413" y="6664325"/>
          <p14:tracePt t="8178" x="4938713" y="6689725"/>
          <p14:tracePt t="8185" x="5062538" y="6707188"/>
          <p14:tracePt t="8192" x="5186363" y="6724650"/>
          <p14:tracePt t="8199" x="5300663" y="6751638"/>
          <p14:tracePt t="8206" x="5424488" y="6761163"/>
          <p14:tracePt t="8212" x="5548313" y="6778625"/>
          <p14:tracePt t="8219" x="5654675" y="6786563"/>
          <p14:tracePt t="8226" x="5786438" y="6831013"/>
          <p14:tracePt t="8559" x="9337675" y="6813550"/>
          <p14:tracePt t="8566" x="9364663" y="6796088"/>
          <p14:tracePt t="8572" x="9391650" y="6769100"/>
          <p14:tracePt t="8580" x="9426575" y="6734175"/>
          <p14:tracePt t="8586" x="9471025" y="6689725"/>
          <p14:tracePt t="8594" x="9505950" y="6645275"/>
          <p14:tracePt t="8600" x="9559925" y="6592888"/>
          <p14:tracePt t="8606" x="9602788" y="6530975"/>
          <p14:tracePt t="8614" x="9656763" y="6469063"/>
          <p14:tracePt t="8620" x="9674225" y="6434138"/>
          <p14:tracePt t="8627" x="9709150" y="6389688"/>
          <p14:tracePt t="8634" x="9726613" y="6362700"/>
          <p14:tracePt t="8640" x="9753600" y="6318250"/>
          <p14:tracePt t="8648" x="9788525" y="6275388"/>
          <p14:tracePt t="8654" x="9798050" y="6248400"/>
          <p14:tracePt t="8661" x="9815513" y="6203950"/>
          <p14:tracePt t="8668" x="9825038" y="6176963"/>
          <p14:tracePt t="8674" x="9842500" y="6142038"/>
          <p14:tracePt t="8681" x="9859963" y="6115050"/>
          <p14:tracePt t="8688" x="9859963" y="6089650"/>
          <p14:tracePt t="8696" x="9859963" y="6045200"/>
          <p14:tracePt t="8702" x="9867900" y="6010275"/>
          <p14:tracePt t="8709" x="9867900" y="5956300"/>
          <p14:tracePt t="8715" x="9867900" y="5876925"/>
          <p14:tracePt t="8722" x="9859963" y="5807075"/>
          <p14:tracePt t="8729" x="9859963" y="5735638"/>
          <p14:tracePt t="8736" x="9859963" y="5683250"/>
          <p14:tracePt t="8744" x="9850438" y="5646738"/>
          <p14:tracePt t="8749" x="9850438" y="5611813"/>
          <p14:tracePt t="8756" x="9842500" y="5584825"/>
          <p14:tracePt t="8763" x="9842500" y="5567363"/>
          <p14:tracePt t="8769" x="9832975" y="5549900"/>
          <p14:tracePt t="8778" x="9832975" y="5532438"/>
          <p14:tracePt t="8783" x="9832975" y="5514975"/>
          <p14:tracePt t="8790" x="9825038" y="5505450"/>
          <p14:tracePt t="8797" x="9815513" y="5487988"/>
          <p14:tracePt t="8803" x="9805988" y="5470525"/>
          <p14:tracePt t="8811" x="9798050" y="5453063"/>
          <p14:tracePt t="8817" x="9780588" y="5443538"/>
          <p14:tracePt t="8824" x="9763125" y="5426075"/>
          <p14:tracePt t="8831" x="9744075" y="5408613"/>
          <p14:tracePt t="8838" x="9718675" y="5399088"/>
          <p14:tracePt t="8845" x="9701213" y="5373688"/>
          <p14:tracePt t="8851" x="9664700" y="5364163"/>
          <p14:tracePt t="8858" x="9647238" y="5356225"/>
          <p14:tracePt t="8865" x="9629775" y="5337175"/>
          <p14:tracePt t="8872" x="9612313" y="5337175"/>
          <p14:tracePt t="8879" x="9602788" y="5329238"/>
          <p14:tracePt t="8885" x="9594850" y="5329238"/>
          <p14:tracePt t="8892" x="9585325" y="5329238"/>
          <p14:tracePt t="8899" x="9577388" y="5329238"/>
          <p14:tracePt t="8905" x="9577388" y="5319713"/>
          <p14:tracePt t="8912" x="9567863" y="5319713"/>
          <p14:tracePt t="8919" x="9559925" y="5311775"/>
          <p14:tracePt t="8927" x="9550400" y="5311775"/>
          <p14:tracePt t="8933" x="9540875" y="5302250"/>
          <p14:tracePt t="8939" x="9532938" y="5302250"/>
          <p14:tracePt t="8953" x="9532938" y="5294313"/>
          <p14:tracePt t="8961" x="9523413" y="5294313"/>
          <p14:tracePt t="8967" x="9515475" y="5284788"/>
          <p14:tracePt t="8980" x="9515475" y="5276850"/>
          <p14:tracePt t="8987" x="9505950" y="5276850"/>
          <p14:tracePt t="9001" x="9498013" y="5276850"/>
          <p14:tracePt t="9007" x="9488488" y="5276850"/>
          <p14:tracePt t="9015" x="9478963" y="5267325"/>
          <p14:tracePt t="9030" x="9436100" y="5249863"/>
          <p14:tracePt t="9035" x="9399588" y="5240338"/>
          <p14:tracePt t="9041" x="9364663" y="5214938"/>
          <p14:tracePt t="9049" x="9337675" y="5205413"/>
          <p14:tracePt t="9055" x="9312275" y="5195888"/>
          <p14:tracePt t="9062" x="9275763" y="5187950"/>
          <p14:tracePt t="9068" x="9250363" y="5187950"/>
          <p14:tracePt t="9075" x="9232900" y="5187950"/>
          <p14:tracePt t="9082" x="9196388" y="5187950"/>
          <p14:tracePt t="9089" x="9178925" y="5187950"/>
          <p14:tracePt t="9096" x="9153525" y="5187950"/>
          <p14:tracePt t="9103" x="9126538" y="5187950"/>
          <p14:tracePt t="9111" x="9091613" y="5187950"/>
          <p14:tracePt t="9116" x="9055100" y="5195888"/>
          <p14:tracePt t="9123" x="9020175" y="5205413"/>
          <p14:tracePt t="9130" x="8985250" y="5214938"/>
          <p14:tracePt t="9136" x="8940800" y="5240338"/>
          <p14:tracePt t="9145" x="8878888" y="5267325"/>
          <p14:tracePt t="9150" x="8816975" y="5284788"/>
          <p14:tracePt t="9157" x="8737600" y="5329238"/>
          <p14:tracePt t="9164" x="8693150" y="5364163"/>
          <p14:tracePt t="9170" x="8648700" y="5399088"/>
          <p14:tracePt t="9178" x="8586788" y="5443538"/>
          <p14:tracePt t="9184" x="8551863" y="5497513"/>
          <p14:tracePt t="9191" x="8507413" y="5522913"/>
          <p14:tracePt t="9198" x="8482013" y="5559425"/>
          <p14:tracePt t="9204" x="8455025" y="5602288"/>
          <p14:tracePt t="9212" x="8420100" y="5629275"/>
          <p14:tracePt t="9218" x="8402638" y="5673725"/>
          <p14:tracePt t="9225" x="8383588" y="5708650"/>
          <p14:tracePt t="9232" x="8366125" y="5735638"/>
          <p14:tracePt t="9239" x="8358188" y="5753100"/>
          <p14:tracePt t="9245" x="8348663" y="5780088"/>
          <p14:tracePt t="9252" x="8340725" y="5797550"/>
          <p14:tracePt t="9260" x="8340725" y="5807075"/>
          <p14:tracePt t="9266" x="8340725" y="5824538"/>
          <p14:tracePt t="9272" x="8340725" y="5849938"/>
          <p14:tracePt t="9280" x="8348663" y="5876925"/>
          <p14:tracePt t="9286" x="8366125" y="5911850"/>
          <p14:tracePt t="9293" x="8393113" y="5938838"/>
          <p14:tracePt t="9300" x="8428038" y="5983288"/>
          <p14:tracePt t="9307" x="8472488" y="6018213"/>
          <p14:tracePt t="9314" x="8524875" y="6072188"/>
          <p14:tracePt t="9320" x="8586788" y="6107113"/>
          <p14:tracePt t="9328" x="8666163" y="6159500"/>
          <p14:tracePt t="9334" x="8728075" y="6213475"/>
          <p14:tracePt t="9341" x="8772525" y="6230938"/>
          <p14:tracePt t="9348" x="8816975" y="6256338"/>
          <p14:tracePt t="9354" x="8861425" y="6275388"/>
          <p14:tracePt t="9362" x="8913813" y="6283325"/>
          <p14:tracePt t="9368" x="8940800" y="6300788"/>
          <p14:tracePt t="9375" x="8975725" y="6300788"/>
          <p14:tracePt t="9382" x="9002713" y="6310313"/>
          <p14:tracePt t="9388" x="9029700" y="6310313"/>
          <p14:tracePt t="9395" x="9055100" y="6310313"/>
          <p14:tracePt t="9402" x="9091613" y="6310313"/>
          <p14:tracePt t="9409" x="9117013" y="6310313"/>
          <p14:tracePt t="9415" x="9134475" y="6300788"/>
          <p14:tracePt t="9422" x="9161463" y="6283325"/>
          <p14:tracePt t="9429" x="9178925" y="6275388"/>
          <p14:tracePt t="9436" x="9196388" y="6265863"/>
          <p14:tracePt t="9443" x="9215438" y="6256338"/>
          <p14:tracePt t="9449" x="9232900" y="6248400"/>
          <p14:tracePt t="9456" x="9240838" y="6230938"/>
          <p14:tracePt t="9463" x="9250363" y="6213475"/>
          <p14:tracePt t="9470" x="9267825" y="6194425"/>
          <p14:tracePt t="9477" x="9267825" y="6169025"/>
          <p14:tracePt t="9483" x="9267825" y="6134100"/>
          <p14:tracePt t="9490" x="9267825" y="6089650"/>
          <p14:tracePt t="9497" x="9267825" y="6035675"/>
          <p14:tracePt t="9504" x="9267825" y="5983288"/>
          <p14:tracePt t="9510" x="9258300" y="5903913"/>
          <p14:tracePt t="9517" x="9250363" y="5815013"/>
          <p14:tracePt t="9524" x="9232900" y="5745163"/>
          <p14:tracePt t="9531" x="9205913" y="5664200"/>
          <p14:tracePt t="9538" x="9196388" y="5594350"/>
          <p14:tracePt t="9545" x="9170988" y="5532438"/>
          <p14:tracePt t="9551" x="9153525" y="5487988"/>
          <p14:tracePt t="9558" x="9126538" y="5426075"/>
          <p14:tracePt t="9565" x="9109075" y="5399088"/>
          <p14:tracePt t="9572" x="9091613" y="5364163"/>
          <p14:tracePt t="9579" x="9064625" y="5346700"/>
          <p14:tracePt t="9585" x="9055100" y="5319713"/>
          <p14:tracePt t="9594" x="9047163" y="5311775"/>
          <p14:tracePt t="9599" x="9037638" y="5294313"/>
          <p14:tracePt t="9606" x="9029700" y="5276850"/>
          <p14:tracePt t="9613" x="9020175" y="5267325"/>
          <p14:tracePt t="9619" x="9012238" y="5257800"/>
          <p14:tracePt t="9627" x="8993188" y="5249863"/>
          <p14:tracePt t="9633" x="8985250" y="5240338"/>
          <p14:tracePt t="9640" x="8975725" y="5232400"/>
          <p14:tracePt t="9647" x="8967788" y="5222875"/>
          <p14:tracePt t="9653" x="8958263" y="5214938"/>
          <p14:tracePt t="9660" x="8958263" y="5205413"/>
          <p14:tracePt t="9674" x="8958263" y="5195888"/>
          <p14:tracePt t="9687" x="8950325" y="5195888"/>
          <p14:tracePt t="9701" x="8950325" y="5187950"/>
          <p14:tracePt t="9708" x="8940800" y="5187950"/>
          <p14:tracePt t="9742" x="8931275" y="5178425"/>
          <p14:tracePt t="9749" x="8923338" y="5178425"/>
          <p14:tracePt t="9755" x="8905875" y="5170488"/>
          <p14:tracePt t="9763" x="8888413" y="5160963"/>
          <p14:tracePt t="9769" x="8869363" y="5153025"/>
          <p14:tracePt t="9777" x="8851900" y="5143500"/>
          <p14:tracePt t="9783" x="8834438" y="5143500"/>
          <p14:tracePt t="9789" x="8826500" y="5133975"/>
          <p14:tracePt t="9803" x="8816975" y="5126038"/>
          <p14:tracePt t="9810" x="8809038" y="5126038"/>
          <p14:tracePt t="9816" x="8799513" y="5126038"/>
          <p14:tracePt t="9831" x="8789988" y="5126038"/>
          <p14:tracePt t="9837" x="8782050" y="5126038"/>
          <p14:tracePt t="9843" x="8772525" y="5126038"/>
          <p14:tracePt t="9857" x="8764588" y="5126038"/>
          <p14:tracePt t="9871" x="8755063" y="5126038"/>
          <p14:tracePt t="9878" x="8747125" y="5133975"/>
          <p14:tracePt t="9885" x="8737600" y="5143500"/>
          <p14:tracePt t="9892" x="8728075" y="5160963"/>
          <p14:tracePt t="9898" x="8710613" y="5178425"/>
          <p14:tracePt t="9905" x="8693150" y="5205413"/>
          <p14:tracePt t="9912" x="8685213" y="5232400"/>
          <p14:tracePt t="9918" x="8666163" y="5267325"/>
          <p14:tracePt t="9926" x="8648700" y="5284788"/>
          <p14:tracePt t="9932" x="8631238" y="5311775"/>
          <p14:tracePt t="9938" x="8631238" y="5319713"/>
          <p14:tracePt t="9946" x="8623300" y="5329238"/>
          <p14:tracePt t="9952" x="8623300" y="5337175"/>
          <p14:tracePt t="9960" x="8623300" y="5346700"/>
          <p14:tracePt t="9973" x="8613775" y="5356225"/>
          <p14:tracePt t="9993" x="8605838" y="5364163"/>
          <p14:tracePt t="10007" x="8605838" y="5373688"/>
          <p14:tracePt t="10027" x="8605838" y="5381625"/>
          <p14:tracePt t="10043" x="8605838" y="5391150"/>
          <p14:tracePt t="10054" x="8605838" y="5399088"/>
          <p14:tracePt t="10068" x="8623300" y="5418138"/>
          <p14:tracePt t="10075" x="8640763" y="5453063"/>
          <p14:tracePt t="10081" x="8666163" y="5480050"/>
          <p14:tracePt t="10088" x="8693150" y="5514975"/>
          <p14:tracePt t="10096" x="8720138" y="5541963"/>
          <p14:tracePt t="10102" x="8737600" y="5559425"/>
          <p14:tracePt t="10110" x="8764588" y="5576888"/>
          <p14:tracePt t="10116" x="8789988" y="5594350"/>
          <p14:tracePt t="10122" x="8809038" y="5621338"/>
          <p14:tracePt t="10129" x="8826500" y="5638800"/>
          <p14:tracePt t="10136" x="8851900" y="5646738"/>
          <p14:tracePt t="10143" x="8869363" y="5656263"/>
          <p14:tracePt t="10149" x="8905875" y="5664200"/>
          <p14:tracePt t="10157" x="8931275" y="5673725"/>
          <p14:tracePt t="10163" x="8950325" y="5673725"/>
          <p14:tracePt t="10170" x="8985250" y="5673725"/>
          <p14:tracePt t="10177" x="9012238" y="5673725"/>
          <p14:tracePt t="10184" x="9055100" y="5673725"/>
          <p14:tracePt t="10190" x="9082088" y="5656263"/>
          <p14:tracePt t="10197" x="9126538" y="5646738"/>
          <p14:tracePt t="10204" x="9153525" y="5611813"/>
          <p14:tracePt t="10211" x="9188450" y="5594350"/>
          <p14:tracePt t="10218" x="9232900" y="5549900"/>
          <p14:tracePt t="10224" x="9267825" y="5505450"/>
          <p14:tracePt t="10231" x="9285288" y="5470525"/>
          <p14:tracePt t="10238" x="9302750" y="5426075"/>
          <p14:tracePt t="10245" x="9329738" y="5381625"/>
          <p14:tracePt t="10251" x="9337675" y="5346700"/>
          <p14:tracePt t="10259" x="9347200" y="5311775"/>
          <p14:tracePt t="10265" x="9356725" y="5284788"/>
          <p14:tracePt t="10273" x="9356725" y="5267325"/>
          <p14:tracePt t="10280" x="9356725" y="5249863"/>
          <p14:tracePt t="10285" x="9356725" y="5232400"/>
          <p14:tracePt t="10299" x="9356725" y="5214938"/>
          <p14:tracePt t="10306" x="9347200" y="5195888"/>
          <p14:tracePt t="10313" x="9337675" y="5178425"/>
          <p14:tracePt t="10319" x="9320213" y="5170488"/>
          <p14:tracePt t="10327" x="9312275" y="5153025"/>
          <p14:tracePt t="10333" x="9294813" y="5143500"/>
          <p14:tracePt t="10340" x="9285288" y="5133975"/>
          <p14:tracePt t="10347" x="9275763" y="5133975"/>
          <p14:tracePt t="10353" x="9250363" y="5126038"/>
          <p14:tracePt t="10361" x="9232900" y="5116513"/>
          <p14:tracePt t="10367" x="9215438" y="5108575"/>
          <p14:tracePt t="10387" x="9205913" y="5099050"/>
          <p14:tracePt t="10394" x="9196388" y="5099050"/>
          <p14:tracePt t="10401" x="9188450" y="5091113"/>
          <p14:tracePt t="10409" x="9178925" y="5091113"/>
          <p14:tracePt t="10428" x="9170988" y="5091113"/>
          <p14:tracePt t="10442" x="9161463" y="5091113"/>
          <p14:tracePt t="10455" x="9153525" y="5091113"/>
          <p14:tracePt t="10469" x="9144000" y="5091113"/>
          <p14:tracePt t="10476" x="9134475" y="5091113"/>
          <p14:tracePt t="10483" x="9126538" y="5091113"/>
          <p14:tracePt t="10489" x="9117013" y="5099050"/>
          <p14:tracePt t="10496" x="9109075" y="5099050"/>
          <p14:tracePt t="10503" x="9109075" y="5108575"/>
          <p14:tracePt t="10510" x="9109075" y="5116513"/>
          <p14:tracePt t="10517" x="9099550" y="5116513"/>
          <p14:tracePt t="10523" x="9091613" y="5126038"/>
          <p14:tracePt t="10530" x="9082088" y="5133975"/>
          <p14:tracePt t="10537" x="9072563" y="5143500"/>
          <p14:tracePt t="10544" x="9072563" y="5153025"/>
          <p14:tracePt t="10551" x="9064625" y="5153025"/>
          <p14:tracePt t="10557" x="9055100" y="5153025"/>
          <p14:tracePt t="10578" x="9055100" y="5160963"/>
          <p14:tracePt t="10584" x="9047163" y="5160963"/>
          <p14:tracePt t="10593" x="9047163" y="5170488"/>
          <p14:tracePt t="10598" x="9047163" y="5178425"/>
          <p14:tracePt t="10605" x="9037638" y="5195888"/>
          <p14:tracePt t="10612" x="9037638" y="5222875"/>
          <p14:tracePt t="10618" x="9029700" y="5249863"/>
          <p14:tracePt t="10626" x="9029700" y="5294313"/>
          <p14:tracePt t="10632" x="9029700" y="5319713"/>
          <p14:tracePt t="10639" x="9020175" y="5364163"/>
          <p14:tracePt t="10646" x="9002713" y="5391150"/>
          <p14:tracePt t="10652" x="9002713" y="5418138"/>
          <p14:tracePt t="10660" x="8993188" y="5461000"/>
          <p14:tracePt t="10666" x="8993188" y="5487988"/>
          <p14:tracePt t="10673" x="8985250" y="5514975"/>
          <p14:tracePt t="10680" x="8975725" y="5549900"/>
          <p14:tracePt t="10686" x="8967788" y="5576888"/>
          <p14:tracePt t="10695" x="8967788" y="5602288"/>
          <p14:tracePt t="10700" x="8958263" y="5629275"/>
          <p14:tracePt t="10707" x="8958263" y="5664200"/>
          <p14:tracePt t="10714" x="8950325" y="5683250"/>
          <p14:tracePt t="10720" x="8940800" y="5708650"/>
          <p14:tracePt t="10728" x="8940800" y="5726113"/>
          <p14:tracePt t="10734" x="8931275" y="5753100"/>
          <p14:tracePt t="10742" x="8923338" y="5770563"/>
          <p14:tracePt t="10748" x="8913813" y="5797550"/>
          <p14:tracePt t="10755" x="8905875" y="5815013"/>
          <p14:tracePt t="10762" x="8888413" y="5849938"/>
          <p14:tracePt t="10768" x="8869363" y="5867400"/>
          <p14:tracePt t="10776" x="8861425" y="5886450"/>
          <p14:tracePt t="10782" x="8851900" y="5903913"/>
          <p14:tracePt t="10788" x="8834438" y="5921375"/>
          <p14:tracePt t="10795" x="8826500" y="5929313"/>
          <p14:tracePt t="10802" x="8816975" y="5948363"/>
          <p14:tracePt t="10809" x="8809038" y="5965825"/>
          <p14:tracePt t="10816" x="8789988" y="5973763"/>
          <p14:tracePt t="10822" x="8782050" y="5991225"/>
          <p14:tracePt t="10829" x="8772525" y="6000750"/>
          <p14:tracePt t="10836" x="8772525" y="6010275"/>
          <p14:tracePt t="10842" x="8755063" y="6018213"/>
          <p14:tracePt t="10850" x="8747125" y="6027738"/>
          <p14:tracePt t="10857" x="8737600" y="6027738"/>
          <p14:tracePt t="10864" x="8720138" y="6035675"/>
          <p14:tracePt t="10870" x="8710613" y="6035675"/>
          <p14:tracePt t="10878" x="8702675" y="6045200"/>
          <p14:tracePt t="10890" x="8693150" y="6053138"/>
          <p14:tracePt t="10904" x="8685213" y="6062663"/>
          <p14:tracePt t="10911" x="8675688" y="6062663"/>
          <p14:tracePt t="10918" x="8666163" y="6062663"/>
          <p14:tracePt t="10926" x="8658225" y="6072188"/>
          <p14:tracePt t="10945" x="8648700" y="6072188"/>
          <p14:tracePt t="10959" x="8640763" y="6072188"/>
          <p14:tracePt t="10999" x="8640763" y="6062663"/>
          <p14:tracePt t="11006" x="8640763" y="6045200"/>
          <p14:tracePt t="11013" x="8640763" y="6035675"/>
          <p14:tracePt t="11020" x="8648700" y="6035675"/>
          <p14:tracePt t="11026" x="8658225" y="6018213"/>
          <p14:tracePt t="11043" x="8685213" y="5991225"/>
          <p14:tracePt t="11047" x="8702675" y="5965825"/>
          <p14:tracePt t="11053" x="8710613" y="5948363"/>
          <p14:tracePt t="11060" x="8728075" y="5938838"/>
          <p14:tracePt t="11067" x="8755063" y="5929313"/>
          <p14:tracePt t="11075" x="8782050" y="5921375"/>
          <p14:tracePt t="11081" x="8799513" y="5903913"/>
          <p14:tracePt t="11087" x="8816975" y="5894388"/>
          <p14:tracePt t="11095" x="8834438" y="5886450"/>
          <p14:tracePt t="11101" x="8851900" y="5876925"/>
          <p14:tracePt t="11109" x="8869363" y="5876925"/>
          <p14:tracePt t="11115" x="8878888" y="5867400"/>
          <p14:tracePt t="11121" x="8896350" y="5867400"/>
          <p14:tracePt t="11128" x="8913813" y="5867400"/>
          <p14:tracePt t="11135" x="8931275" y="5859463"/>
          <p14:tracePt t="11143" x="8958263" y="5859463"/>
          <p14:tracePt t="11149" x="8975725" y="5849938"/>
          <p14:tracePt t="11156" x="8985250" y="5849938"/>
          <p14:tracePt t="11163" x="9002713" y="5842000"/>
          <p14:tracePt t="11169" x="9020175" y="5832475"/>
          <p14:tracePt t="11177" x="9037638" y="5824538"/>
          <p14:tracePt t="11183" x="9047163" y="5824538"/>
          <p14:tracePt t="11190" x="9055100" y="5815013"/>
          <p14:tracePt t="11196" x="9082088" y="5807075"/>
          <p14:tracePt t="11203" x="9099550" y="5797550"/>
          <p14:tracePt t="11210" x="9109075" y="5780088"/>
          <p14:tracePt t="11223" x="9117013" y="5770563"/>
          <p14:tracePt t="11230" x="9126538" y="5770563"/>
          <p14:tracePt t="11237" x="9134475" y="5762625"/>
          <p14:tracePt t="11251" x="9144000" y="5762625"/>
          <p14:tracePt t="11264" x="9144000" y="5753100"/>
          <p14:tracePt t="11271" x="9153525" y="5753100"/>
          <p14:tracePt t="11285" x="9161463" y="5753100"/>
          <p14:tracePt t="11373" x="9153525" y="5753100"/>
          <p14:tracePt t="11387" x="9144000" y="5753100"/>
          <p14:tracePt t="11394" x="9134475" y="5753100"/>
          <p14:tracePt t="11400" x="9126538" y="5753100"/>
          <p14:tracePt t="11408" x="9117013" y="5753100"/>
          <p14:tracePt t="11414" x="9109075" y="5753100"/>
          <p14:tracePt t="11421" x="9099550" y="5753100"/>
          <p14:tracePt t="11428" x="9091613" y="5753100"/>
          <p14:tracePt t="11434" x="9072563" y="5753100"/>
          <p14:tracePt t="11442" x="9055100" y="5753100"/>
          <p14:tracePt t="11448" x="9037638" y="5753100"/>
          <p14:tracePt t="11454" x="9012238" y="5753100"/>
          <p14:tracePt t="11462" x="8993188" y="5762625"/>
          <p14:tracePt t="11468" x="8967788" y="5770563"/>
          <p14:tracePt t="11475" x="8923338" y="5780088"/>
          <p14:tracePt t="11482" x="8878888" y="5788025"/>
          <p14:tracePt t="11489" x="8843963" y="5797550"/>
          <p14:tracePt t="11496" x="8782050" y="5815013"/>
          <p14:tracePt t="11502" x="8720138" y="5832475"/>
          <p14:tracePt t="11510" x="8648700" y="5849938"/>
          <p14:tracePt t="11516" x="8569325" y="5876925"/>
          <p14:tracePt t="11523" x="8499475" y="5903913"/>
          <p14:tracePt t="11529" x="8402638" y="5911850"/>
          <p14:tracePt t="11536" x="8331200" y="5938838"/>
          <p14:tracePt t="11544" x="8269288" y="5965825"/>
          <p14:tracePt t="11550" x="8224838" y="5973763"/>
          <p14:tracePt t="11557" x="8189913" y="5983288"/>
          <p14:tracePt t="11563" x="8154988" y="5991225"/>
          <p14:tracePt t="11570" x="8128000" y="6000750"/>
          <p14:tracePt t="11577" x="8110538" y="6000750"/>
          <p14:tracePt t="11584" x="8093075" y="6000750"/>
          <p14:tracePt t="11592" x="8083550" y="6000750"/>
          <p14:tracePt t="11597" x="8075613" y="6000750"/>
          <p14:tracePt t="11604" x="8066088" y="6000750"/>
          <p14:tracePt t="11611" x="8056563" y="6000750"/>
          <p14:tracePt t="11618" x="8048625" y="6000750"/>
          <p14:tracePt t="11625" x="8031163" y="6000750"/>
          <p14:tracePt t="11631" x="8021638" y="6000750"/>
          <p14:tracePt t="11638" x="8013700" y="6000750"/>
          <p14:tracePt t="11645" x="7996238" y="6000750"/>
          <p14:tracePt t="11652" x="7986713" y="6000750"/>
          <p14:tracePt t="11659" x="7977188" y="5991225"/>
          <p14:tracePt t="11665" x="7969250" y="5991225"/>
          <p14:tracePt t="11672" x="7959725" y="5991225"/>
          <p14:tracePt t="11679" x="7951788" y="5991225"/>
          <p14:tracePt t="11686" x="7942263" y="5991225"/>
          <p14:tracePt t="11720" x="7934325" y="5991225"/>
          <p14:tracePt t="11733" x="7924800" y="5991225"/>
          <p14:tracePt t="11822" x="7924800" y="5983288"/>
          <p14:tracePt t="11917" x="7934325" y="5983288"/>
          <p14:tracePt t="11937" x="7934325" y="5973763"/>
          <p14:tracePt t="11944" x="7942263" y="5973763"/>
          <p14:tracePt t="11951" x="7951788" y="5973763"/>
          <p14:tracePt t="11959" x="7951788" y="5965825"/>
          <p14:tracePt t="11964" x="7969250" y="5965825"/>
          <p14:tracePt t="11971" x="7977188" y="5956300"/>
          <p14:tracePt t="11978" x="7996238" y="5956300"/>
          <p14:tracePt t="11985" x="8021638" y="5948363"/>
          <p14:tracePt t="11993" x="8048625" y="5948363"/>
          <p14:tracePt t="11998" x="8075613" y="5938838"/>
          <p14:tracePt t="12005" x="8118475" y="5938838"/>
          <p14:tracePt t="12012" x="8154988" y="5929313"/>
          <p14:tracePt t="12019" x="8189913" y="5911850"/>
          <p14:tracePt t="12025" x="8224838" y="5903913"/>
          <p14:tracePt t="12042" x="8286750" y="5894388"/>
          <p14:tracePt t="12046" x="8313738" y="5886450"/>
          <p14:tracePt t="12053" x="8340725" y="5886450"/>
          <p14:tracePt t="12060" x="8375650" y="5886450"/>
          <p14:tracePt t="12066" x="8402638" y="5886450"/>
          <p14:tracePt t="12075" x="8428038" y="5876925"/>
          <p14:tracePt t="12080" x="8455025" y="5876925"/>
          <p14:tracePt t="12087" x="8489950" y="5867400"/>
          <p14:tracePt t="12094" x="8516938" y="5867400"/>
          <p14:tracePt t="12100" x="8543925" y="5859463"/>
          <p14:tracePt t="12108" x="8569325" y="5849938"/>
          <p14:tracePt t="12114" x="8605838" y="5842000"/>
          <p14:tracePt t="12121" x="8631238" y="5842000"/>
          <p14:tracePt t="12128" x="8648700" y="5832475"/>
          <p14:tracePt t="12135" x="8675688" y="5832475"/>
          <p14:tracePt t="12141" x="8702675" y="5824538"/>
          <p14:tracePt t="12148" x="8720138" y="5815013"/>
          <p14:tracePt t="12155" x="8755063" y="5797550"/>
          <p14:tracePt t="12162" x="8772525" y="5797550"/>
          <p14:tracePt t="12168" x="8799513" y="5788025"/>
          <p14:tracePt t="12176" x="8816975" y="5788025"/>
          <p14:tracePt t="12182" x="8834438" y="5780088"/>
          <p14:tracePt t="12189" x="8851900" y="5780088"/>
          <p14:tracePt t="12196" x="8878888" y="5780088"/>
          <p14:tracePt t="12202" x="8888413" y="5770563"/>
          <p14:tracePt t="12209" x="8896350" y="5770563"/>
          <p14:tracePt t="12216" x="8905875" y="5770563"/>
          <p14:tracePt t="12230" x="8913813" y="5762625"/>
          <p14:tracePt t="12250" x="8923338" y="5762625"/>
          <p14:tracePt t="12264" x="8931275" y="5762625"/>
          <p14:tracePt t="12278" x="8940800" y="5762625"/>
          <p14:tracePt t="12318" x="8950325" y="5753100"/>
          <p14:tracePt t="12332" x="8950325" y="5745163"/>
          <p14:tracePt t="12339" x="8958263" y="5745163"/>
          <p14:tracePt t="12345" x="8958263" y="5735638"/>
          <p14:tracePt t="12366" x="8958263" y="5726113"/>
          <p14:tracePt t="12373" x="8967788" y="5718175"/>
          <p14:tracePt t="12379" x="8975725" y="5718175"/>
          <p14:tracePt t="12386" x="8985250" y="5718175"/>
          <p14:tracePt t="12393" x="8993188" y="5708650"/>
          <p14:tracePt t="12399" x="9002713" y="5700713"/>
          <p14:tracePt t="12407" x="9012238" y="5691188"/>
          <p14:tracePt t="12413" x="9020175" y="5673725"/>
          <p14:tracePt t="12420" x="9020175" y="5664200"/>
          <p14:tracePt t="12427" x="9029700" y="5656263"/>
          <p14:tracePt t="12433" x="9047163" y="5656263"/>
          <p14:tracePt t="12441" x="9055100" y="5629275"/>
          <p14:tracePt t="12447" x="9064625" y="5629275"/>
          <p14:tracePt t="12454" x="9072563" y="5621338"/>
          <p14:tracePt t="12461" x="9091613" y="5611813"/>
          <p14:tracePt t="12467" x="9099550" y="5594350"/>
          <p14:tracePt t="12475" x="9109075" y="5584825"/>
          <p14:tracePt t="12481" x="9109075" y="5576888"/>
          <p14:tracePt t="12488" x="9117013" y="5567363"/>
          <p14:tracePt t="12495" x="9126538" y="5559425"/>
          <p14:tracePt t="12501" x="9134475" y="5559425"/>
          <p14:tracePt t="12515" x="9144000" y="5549900"/>
          <p14:tracePt t="12522" x="9153525" y="5541963"/>
          <p14:tracePt t="12529" x="9161463" y="5532438"/>
          <p14:tracePt t="12542" x="9161463" y="5522913"/>
          <p14:tracePt t="12556" x="9161463" y="5514975"/>
          <p14:tracePt t="12562" x="9170988" y="5514975"/>
          <p14:tracePt t="12577" x="9178925" y="5505450"/>
          <p14:tracePt t="12603" x="9188450" y="5497513"/>
          <p14:tracePt t="12610" x="9188450" y="5487988"/>
          <p14:tracePt t="12617" x="9196388" y="5470525"/>
          <p14:tracePt t="12624" x="9196388" y="5461000"/>
          <p14:tracePt t="12630" x="9205913" y="5453063"/>
          <p14:tracePt t="12637" x="9205913" y="5443538"/>
          <p14:tracePt t="12644" x="9205913" y="5435600"/>
          <p14:tracePt t="12651" x="9215438" y="5435600"/>
          <p14:tracePt t="12658" x="9215438" y="5426075"/>
          <p14:tracePt t="12664" x="9215438" y="5418138"/>
          <p14:tracePt t="12671" x="9215438" y="5408613"/>
          <p14:tracePt t="12678" x="9215438" y="5399088"/>
          <p14:tracePt t="12692" x="9215438" y="5391150"/>
          <p14:tracePt t="12712" x="9215438" y="5381625"/>
          <p14:tracePt t="12726" x="9223375" y="5381625"/>
          <p14:tracePt t="12740" x="9223375" y="5373688"/>
          <p14:tracePt t="12746" x="9223375" y="5364163"/>
          <p14:tracePt t="12752" x="9223375" y="5356225"/>
          <p14:tracePt t="12759" x="9223375" y="5346700"/>
          <p14:tracePt t="12766" x="9223375" y="5337175"/>
          <p14:tracePt t="12774" x="9232900" y="5329238"/>
          <p14:tracePt t="12786" x="9240838" y="5302250"/>
          <p14:tracePt t="12794" x="9250363" y="5284788"/>
          <p14:tracePt t="12800" x="9258300" y="5267325"/>
          <p14:tracePt t="12807" x="9258300" y="5249863"/>
          <p14:tracePt t="12814" x="9275763" y="5214938"/>
          <p14:tracePt t="12821" x="9294813" y="5187950"/>
          <p14:tracePt t="12828" x="9302750" y="5143500"/>
          <p14:tracePt t="12834" x="9312275" y="5116513"/>
          <p14:tracePt t="12842" x="9329738" y="5091113"/>
          <p14:tracePt t="12848" x="9337675" y="5054600"/>
          <p14:tracePt t="12855" x="9347200" y="5037138"/>
          <p14:tracePt t="12862" x="9356725" y="5010150"/>
          <p14:tracePt t="12868" x="9364663" y="4992688"/>
          <p14:tracePt t="12875" x="9374188" y="4967288"/>
          <p14:tracePt t="12882" x="9399588" y="4949825"/>
          <p14:tracePt t="12890" x="9409113" y="4913313"/>
          <p14:tracePt t="12896" x="9418638" y="4895850"/>
          <p14:tracePt t="12903" x="9436100" y="4878388"/>
          <p14:tracePt t="12909" x="9444038" y="4851400"/>
          <p14:tracePt t="12916" x="9453563" y="4826000"/>
          <p14:tracePt t="12924" x="9471025" y="4789488"/>
          <p14:tracePt t="12930" x="9488488" y="4764088"/>
          <p14:tracePt t="12937" x="9505950" y="4737100"/>
          <p14:tracePt t="12943" x="9515475" y="4692650"/>
          <p14:tracePt t="12950" x="9532938" y="4665663"/>
          <p14:tracePt t="12957" x="9540875" y="4630738"/>
          <p14:tracePt t="12964" x="9550400" y="4603750"/>
          <p14:tracePt t="12970" x="9567863" y="4578350"/>
          <p14:tracePt t="12977" x="9577388" y="4560888"/>
          <p14:tracePt t="12984" x="9594850" y="4524375"/>
          <p14:tracePt t="12991" x="9602788" y="4506913"/>
          <p14:tracePt t="12998" x="9621838" y="4489450"/>
          <p14:tracePt t="13004" x="9629775" y="4471988"/>
          <p14:tracePt t="13011" x="9629775" y="4462463"/>
          <p14:tracePt t="13018" x="9639300" y="4445000"/>
          <p14:tracePt t="13025" x="9647238" y="4437063"/>
          <p14:tracePt t="13038" x="9647238" y="4427538"/>
          <p14:tracePt t="13059" x="9647238" y="4410075"/>
          <p14:tracePt t="13066" x="9647238" y="4400550"/>
          <p14:tracePt t="13074" x="9647238" y="4392613"/>
          <p14:tracePt t="13086" x="9647238" y="4383088"/>
          <p14:tracePt t="13120" x="9647238" y="4375150"/>
          <p14:tracePt t="13140" x="9656763" y="4365625"/>
          <p14:tracePt t="13154" x="9664700" y="4365625"/>
          <p14:tracePt t="13161" x="9664700" y="4357688"/>
          <p14:tracePt t="13168" x="9674225" y="4357688"/>
          <p14:tracePt t="13174" x="9674225" y="4348163"/>
          <p14:tracePt t="13182" x="9682163" y="4338638"/>
          <p14:tracePt t="13188" x="9691688" y="4338638"/>
          <p14:tracePt t="13195" x="9709150" y="4321175"/>
          <p14:tracePt t="13201" x="9736138" y="4295775"/>
          <p14:tracePt t="13209" x="9753600" y="4276725"/>
          <p14:tracePt t="13215" x="9780588" y="4259263"/>
          <p14:tracePt t="13222" x="9805988" y="4233863"/>
          <p14:tracePt t="13229" x="9825038" y="4206875"/>
          <p14:tracePt t="13235" x="9842500" y="4179888"/>
          <p14:tracePt t="13243" x="9859963" y="4162425"/>
          <p14:tracePt t="13249" x="9894888" y="4135438"/>
          <p14:tracePt t="13257" x="9912350" y="4110038"/>
          <p14:tracePt t="13263" x="9929813" y="4092575"/>
          <p14:tracePt t="13269" x="9947275" y="4073525"/>
          <p14:tracePt t="13277" x="9966325" y="4056063"/>
          <p14:tracePt t="13283" x="9983788" y="4038600"/>
          <p14:tracePt t="13291" x="10001250" y="4021138"/>
          <p14:tracePt t="13296" x="10028238" y="4003675"/>
          <p14:tracePt t="13303" x="10045700" y="3994150"/>
          <p14:tracePt t="13310" x="10053638" y="3968750"/>
          <p14:tracePt t="13317" x="10071100" y="3949700"/>
          <p14:tracePt t="13325" x="10080625" y="3949700"/>
          <p14:tracePt t="13331" x="10098088" y="3932238"/>
          <p14:tracePt t="13338" x="10107613" y="3914775"/>
          <p14:tracePt t="13344" x="10125075" y="3906838"/>
          <p14:tracePt t="13351" x="10142538" y="3870325"/>
          <p14:tracePt t="13358" x="10150475" y="3852863"/>
          <p14:tracePt t="13365" x="10169525" y="3835400"/>
          <p14:tracePt t="13372" x="10186988" y="3817938"/>
          <p14:tracePt t="13378" x="10194925" y="3800475"/>
          <p14:tracePt t="13385" x="10212388" y="3783013"/>
          <p14:tracePt t="13392" x="10231438" y="3765550"/>
          <p14:tracePt t="13399" x="10239375" y="3738563"/>
          <p14:tracePt t="13407" x="10266363" y="3729038"/>
          <p14:tracePt t="13419" x="10266363" y="3721100"/>
          <p14:tracePt t="13435" x="10266363" y="3711575"/>
          <p14:tracePt t="13440" x="10274300" y="3711575"/>
          <p14:tracePt t="13446" x="10274300" y="3703638"/>
          <p14:tracePt t="13453" x="10283825" y="3703638"/>
          <p14:tracePt t="13467" x="10283825" y="3694113"/>
          <p14:tracePt t="13508" x="10274300" y="3703638"/>
          <p14:tracePt t="13515" x="10266363" y="3721100"/>
          <p14:tracePt t="13521" x="10248900" y="3746500"/>
          <p14:tracePt t="13528" x="10231438" y="3773488"/>
          <p14:tracePt t="13535" x="10212388" y="3817938"/>
          <p14:tracePt t="13541" x="10177463" y="3862388"/>
          <p14:tracePt t="13548" x="10150475" y="3897313"/>
          <p14:tracePt t="13556" x="10125075" y="3941763"/>
          <p14:tracePt t="13562" x="10088563" y="3986213"/>
          <p14:tracePt t="13568" x="10053638" y="4048125"/>
          <p14:tracePt t="13576" x="10018713" y="4092575"/>
          <p14:tracePt t="13582" x="9983788" y="4152900"/>
          <p14:tracePt t="13590" x="9939338" y="4214813"/>
          <p14:tracePt t="13596" x="9894888" y="4276725"/>
          <p14:tracePt t="13603" x="9867900" y="4321175"/>
          <p14:tracePt t="13610" x="9850438" y="4357688"/>
          <p14:tracePt t="13616" x="9832975" y="4383088"/>
          <p14:tracePt t="13623" x="9805988" y="4400550"/>
          <p14:tracePt t="13630" x="9798050" y="4437063"/>
          <p14:tracePt t="13637" x="9780588" y="4471988"/>
          <p14:tracePt t="13644" x="9763125" y="4506913"/>
          <p14:tracePt t="13650" x="9753600" y="4541838"/>
          <p14:tracePt t="13657" x="9726613" y="4560888"/>
          <p14:tracePt t="13664" x="9701213" y="4603750"/>
          <p14:tracePt t="13671" x="9691688" y="4640263"/>
          <p14:tracePt t="13678" x="9664700" y="4665663"/>
          <p14:tracePt t="13684" x="9639300" y="4692650"/>
          <p14:tracePt t="13692" x="9621838" y="4727575"/>
          <p14:tracePt t="13698" x="9585325" y="4754563"/>
          <p14:tracePt t="13705" x="9567863" y="4799013"/>
          <p14:tracePt t="13711" x="9532938" y="4843463"/>
          <p14:tracePt t="13718" x="9478963" y="4922838"/>
          <p14:tracePt t="13726" x="9426575" y="4992688"/>
          <p14:tracePt t="13732" x="9364663" y="5054600"/>
          <p14:tracePt t="13739" x="9294813" y="5116513"/>
          <p14:tracePt t="13746" x="9250363" y="5187950"/>
          <p14:tracePt t="13752" x="9196388" y="5267325"/>
          <p14:tracePt t="13759" x="9144000" y="5329238"/>
          <p14:tracePt t="13766" x="9091613" y="5391150"/>
          <p14:tracePt t="13773" x="9055100" y="5435600"/>
          <p14:tracePt t="13779" x="9020175" y="5497513"/>
          <p14:tracePt t="13786" x="8985250" y="5541963"/>
          <p14:tracePt t="13793" x="8967788" y="5584825"/>
          <p14:tracePt t="13800" x="8940800" y="5629275"/>
          <p14:tracePt t="13807" x="8923338" y="5664200"/>
          <p14:tracePt t="13813" x="8896350" y="5708650"/>
          <p14:tracePt t="13820" x="8869363" y="5735638"/>
          <p14:tracePt t="13827" x="8851900" y="5762625"/>
          <p14:tracePt t="13834" x="8826500" y="5797550"/>
          <p14:tracePt t="13842" x="8809038" y="5815013"/>
          <p14:tracePt t="13847" x="8789988" y="5832475"/>
          <p14:tracePt t="13855" x="8782050" y="5849938"/>
          <p14:tracePt t="13861" x="8764588" y="5867400"/>
          <p14:tracePt t="13868" x="8747125" y="5886450"/>
          <p14:tracePt t="13875" x="8728075" y="5903913"/>
          <p14:tracePt t="13881" x="8720138" y="5938838"/>
          <p14:tracePt t="13889" x="8702675" y="5956300"/>
          <p14:tracePt t="13895" x="8675688" y="5983288"/>
          <p14:tracePt t="13902" x="8666163" y="6000750"/>
          <p14:tracePt t="13909" x="8648700" y="6035675"/>
          <p14:tracePt t="13916" x="8631238" y="6062663"/>
          <p14:tracePt t="13923" x="8613775" y="6080125"/>
          <p14:tracePt t="13929" x="8586788" y="6115050"/>
          <p14:tracePt t="13936" x="8569325" y="6134100"/>
          <p14:tracePt t="13943" x="8551863" y="6159500"/>
          <p14:tracePt t="13949" x="8534400" y="6176963"/>
          <p14:tracePt t="13957" x="8516938" y="6213475"/>
          <p14:tracePt t="13963" x="8489950" y="6230938"/>
          <p14:tracePt t="13970" x="8472488" y="6248400"/>
          <p14:tracePt t="13977" x="8462963" y="6256338"/>
          <p14:tracePt t="13983" x="8462963" y="6275388"/>
          <p14:tracePt t="13991" x="8437563" y="6283325"/>
          <p14:tracePt t="14004" x="8428038" y="6292850"/>
          <p14:tracePt t="14011" x="8420100" y="6300788"/>
          <p14:tracePt t="14018" x="8420100" y="6310313"/>
          <p14:tracePt t="14024" x="8420100" y="6318250"/>
          <p14:tracePt t="14031" x="8410575" y="6318250"/>
          <p14:tracePt t="14040" x="8410575" y="6327775"/>
          <p14:tracePt t="14045" x="8402638" y="6337300"/>
          <p14:tracePt t="14058" x="8393113" y="6337300"/>
          <p14:tracePt t="14079" x="8393113" y="6345238"/>
          <p14:tracePt t="14093" x="8393113" y="6354763"/>
          <p14:tracePt t="14310" x="8393113" y="6345238"/>
          <p14:tracePt t="14316" x="8402638" y="6345238"/>
          <p14:tracePt t="14323" x="8410575" y="6345238"/>
          <p14:tracePt t="14330" x="8420100" y="6337300"/>
          <p14:tracePt t="14338" x="8428038" y="6327775"/>
          <p14:tracePt t="14343" x="8445500" y="6318250"/>
          <p14:tracePt t="14350" x="8455025" y="6300788"/>
          <p14:tracePt t="14357" x="8455025" y="6292850"/>
          <p14:tracePt t="14364" x="8472488" y="6283325"/>
          <p14:tracePt t="14371" x="8489950" y="6275388"/>
          <p14:tracePt t="14377" x="8499475" y="6265863"/>
          <p14:tracePt t="14384" x="8507413" y="6256338"/>
          <p14:tracePt t="14391" x="8524875" y="6248400"/>
          <p14:tracePt t="14398" x="8534400" y="6248400"/>
          <p14:tracePt t="14406" x="8543925" y="6238875"/>
          <p14:tracePt t="14418" x="8551863" y="6230938"/>
          <p14:tracePt t="14425" x="8561388" y="6230938"/>
          <p14:tracePt t="14432" x="8569325" y="6221413"/>
          <p14:tracePt t="14446" x="8578850" y="6213475"/>
          <p14:tracePt t="14459" x="8586788" y="6203950"/>
          <p14:tracePt t="14480" x="8596313" y="6203950"/>
          <p14:tracePt t="14908" x="8605838" y="6203950"/>
          <p14:tracePt t="14935" x="8613775" y="6203950"/>
          <p14:tracePt t="14976" x="8623300" y="6203950"/>
          <p14:tracePt t="15204" x="8631238" y="6194425"/>
          <p14:tracePt t="15214" x="8640763" y="6194425"/>
          <p14:tracePt t="15220" x="8648700" y="6186488"/>
          <p14:tracePt t="15227" x="8648700" y="6176963"/>
          <p14:tracePt t="15234" x="8658225" y="6169025"/>
          <p14:tracePt t="15241" x="8666163" y="6159500"/>
          <p14:tracePt t="15247" x="8675688" y="6151563"/>
          <p14:tracePt t="15256" x="8693150" y="6134100"/>
          <p14:tracePt t="15261" x="8710613" y="6115050"/>
          <p14:tracePt t="15268" x="8728075" y="6107113"/>
          <p14:tracePt t="15275" x="8755063" y="6089650"/>
          <p14:tracePt t="15281" x="8782050" y="6080125"/>
          <p14:tracePt t="15289" x="8799513" y="6072188"/>
          <p14:tracePt t="15296" x="8816975" y="6053138"/>
          <p14:tracePt t="15302" x="8834438" y="6045200"/>
          <p14:tracePt t="15309" x="8843963" y="6035675"/>
          <p14:tracePt t="15315" x="8843963" y="6027738"/>
          <p14:tracePt t="15322" x="8851900" y="6027738"/>
          <p14:tracePt t="15329" x="8861425" y="6018213"/>
          <p14:tracePt t="15336" x="8869363" y="6010275"/>
          <p14:tracePt t="15342" x="8878888" y="6010275"/>
          <p14:tracePt t="15356" x="8888413" y="6000750"/>
          <p14:tracePt t="15377" x="8896350" y="5991225"/>
          <p14:tracePt t="15390" x="8896350" y="5983288"/>
          <p14:tracePt t="15479" x="8905875" y="5973763"/>
          <p14:tracePt t="15506" x="8905875" y="5965825"/>
          <p14:tracePt t="15520" x="8905875" y="5956300"/>
          <p14:tracePt t="15615" x="8905875" y="5948363"/>
          <p14:tracePt t="15737" x="8905875" y="5938838"/>
          <p14:tracePt t="16308" x="8851900" y="5938838"/>
          <p14:tracePt t="16315" x="8772525" y="5965825"/>
          <p14:tracePt t="16322" x="8675688" y="6000750"/>
          <p14:tracePt t="16328" x="8605838" y="6027738"/>
          <p14:tracePt t="16335" x="8524875" y="6053138"/>
          <p14:tracePt t="16342" x="8428038" y="6080125"/>
          <p14:tracePt t="16349" x="8358188" y="6107113"/>
          <p14:tracePt t="16356" x="8278813" y="6115050"/>
          <p14:tracePt t="16362" x="8207375" y="6142038"/>
          <p14:tracePt t="16371" x="8128000" y="6169025"/>
          <p14:tracePt t="16376" x="8048625" y="6194425"/>
          <p14:tracePt t="16383" x="7977188" y="6213475"/>
          <p14:tracePt t="16390" x="7889875" y="6238875"/>
          <p14:tracePt t="16397" x="7793038" y="6248400"/>
          <p14:tracePt t="16404" x="7686675" y="6275388"/>
          <p14:tracePt t="16410" x="7570788" y="6300788"/>
          <p14:tracePt t="16417" x="7483475" y="6318250"/>
          <p14:tracePt t="16424" x="7412038" y="6318250"/>
          <p14:tracePt t="16430" x="7342188" y="6318250"/>
          <p14:tracePt t="16437" x="7288213" y="6318250"/>
          <p14:tracePt t="16444" x="7243763" y="6318250"/>
          <p14:tracePt t="16451" x="7191375" y="6318250"/>
          <p14:tracePt t="16458" x="7138988" y="6310313"/>
          <p14:tracePt t="16464" x="7094538" y="6310313"/>
          <p14:tracePt t="16471" x="7040563" y="6300788"/>
          <p14:tracePt t="16478" x="7015163" y="6292850"/>
          <p14:tracePt t="16485" x="6953250" y="6283325"/>
          <p14:tracePt t="16492" x="6908800" y="6256338"/>
          <p14:tracePt t="16498" x="6873875" y="6238875"/>
          <p14:tracePt t="16506" x="6829425" y="6213475"/>
          <p14:tracePt t="16512" x="6767513" y="6194425"/>
          <p14:tracePt t="16519" x="6732588" y="6169025"/>
          <p14:tracePt t="16526" x="6705600" y="6159500"/>
          <p14:tracePt t="16533" x="6688138" y="6142038"/>
          <p14:tracePt t="16540" x="6670675" y="6124575"/>
          <p14:tracePt t="16546" x="6653213" y="6115050"/>
          <p14:tracePt t="16555" x="6634163" y="6107113"/>
          <p14:tracePt t="16560" x="6626225" y="6097588"/>
          <p14:tracePt t="16566" x="6608763" y="6080125"/>
          <p14:tracePt t="16574" x="6599238" y="6072188"/>
          <p14:tracePt t="16580" x="6591300" y="6072188"/>
          <p14:tracePt t="16587" x="6581775" y="6062663"/>
          <p14:tracePt t="16594" x="6581775" y="6053138"/>
          <p14:tracePt t="16600" x="6573838" y="6053138"/>
          <p14:tracePt t="16608" x="6564313" y="6045200"/>
          <p14:tracePt t="16615" x="6554788" y="6035675"/>
          <p14:tracePt t="16621" x="6546850" y="6035675"/>
          <p14:tracePt t="16628" x="6537325" y="6027738"/>
          <p14:tracePt t="16634" x="6537325" y="6018213"/>
          <p14:tracePt t="16641" x="6529388" y="6018213"/>
          <p14:tracePt t="16648" x="6529388" y="6010275"/>
          <p14:tracePt t="16655" x="6511925" y="5991225"/>
          <p14:tracePt t="16662" x="6502400" y="5973763"/>
          <p14:tracePt t="16668" x="6492875" y="5965825"/>
          <p14:tracePt t="16675" x="6475413" y="5938838"/>
          <p14:tracePt t="16682" x="6440488" y="5921375"/>
          <p14:tracePt t="16689" x="6430963" y="5886450"/>
          <p14:tracePt t="16696" x="6413500" y="5859463"/>
          <p14:tracePt t="16704" x="6396038" y="5832475"/>
          <p14:tracePt t="16709" x="6361113" y="5788025"/>
          <p14:tracePt t="16716" x="6343650" y="5745163"/>
          <p14:tracePt t="16723" x="6316663" y="5683250"/>
          <p14:tracePt t="16730" x="6299200" y="5638800"/>
          <p14:tracePt t="16737" x="6237288" y="5541963"/>
          <p14:tracePt t="16743" x="6202363" y="5443538"/>
          <p14:tracePt t="16750" x="6140450" y="5337175"/>
          <p14:tracePt t="16757" x="6105525" y="5222875"/>
          <p14:tracePt t="16764" x="6061075" y="5116513"/>
          <p14:tracePt t="16771" x="6016625" y="5019675"/>
          <p14:tracePt t="16777" x="5981700" y="4922838"/>
          <p14:tracePt t="16784" x="5954713" y="4843463"/>
          <p14:tracePt t="16791" x="5910263" y="4754563"/>
          <p14:tracePt t="16797" x="5875338" y="4675188"/>
          <p14:tracePt t="16804" x="5848350" y="4578350"/>
          <p14:tracePt t="16811" x="5821363" y="4489450"/>
          <p14:tracePt t="16818" x="5795963" y="4392613"/>
          <p14:tracePt t="16825" x="5768975" y="4286250"/>
          <p14:tracePt t="16831" x="5724525" y="4171950"/>
          <p14:tracePt t="16839" x="5680075" y="4048125"/>
          <p14:tracePt t="16845" x="5637213" y="3914775"/>
          <p14:tracePt t="16852" x="5610225" y="3808413"/>
          <p14:tracePt t="16859" x="5575300" y="3711575"/>
          <p14:tracePt t="16866" x="5557838" y="3641725"/>
          <p14:tracePt t="16872" x="5530850" y="3562350"/>
          <p14:tracePt t="16879" x="5521325" y="3508375"/>
          <p14:tracePt t="16886" x="5513388" y="3429000"/>
          <p14:tracePt t="16893" x="5495925" y="3384550"/>
          <p14:tracePt t="16899" x="5495925" y="3349625"/>
          <p14:tracePt t="16907" x="5495925" y="3314700"/>
          <p14:tracePt t="16913" x="5495925" y="3278188"/>
          <p14:tracePt t="16920" x="5495925" y="3252788"/>
          <p14:tracePt t="16927" x="5495925" y="3225800"/>
          <p14:tracePt t="16934" x="5495925" y="3198813"/>
          <p14:tracePt t="16940" x="5495925" y="3163888"/>
          <p14:tracePt t="16947" x="5495925" y="3154363"/>
          <p14:tracePt t="16954" x="5495925" y="3119438"/>
          <p14:tracePt t="16960" x="5495925" y="3101975"/>
          <p14:tracePt t="16967" x="5495925" y="3074988"/>
          <p14:tracePt t="16974" x="5503863" y="3057525"/>
          <p14:tracePt t="16981" x="5503863" y="3030538"/>
          <p14:tracePt t="16988" x="5521325" y="3005138"/>
          <p14:tracePt t="16995" x="5521325" y="2970213"/>
          <p14:tracePt t="17002" x="5521325" y="2951163"/>
          <p14:tracePt t="17008" x="5530850" y="2925763"/>
          <p14:tracePt t="17015" x="5530850" y="2908300"/>
          <p14:tracePt t="17022" x="5530850" y="2898775"/>
          <p14:tracePt t="17029" x="5538788" y="2881313"/>
          <p14:tracePt t="17049" x="5538788" y="2863850"/>
          <p14:tracePt t="17056" x="5538788" y="2854325"/>
          <p14:tracePt t="17070" x="5538788" y="2836863"/>
          <p14:tracePt t="17076" x="5538788" y="2827338"/>
          <p14:tracePt t="17083" x="5548313" y="2809875"/>
          <p14:tracePt t="17090" x="5548313" y="2801938"/>
          <p14:tracePt t="17097" x="5557838" y="2774950"/>
          <p14:tracePt t="17104" x="5565775" y="2757488"/>
          <p14:tracePt t="17110" x="5575300" y="2740025"/>
          <p14:tracePt t="17118" x="5575300" y="2722563"/>
          <p14:tracePt t="17124" x="5583238" y="2705100"/>
          <p14:tracePt t="17131" x="5592763" y="2686050"/>
          <p14:tracePt t="17137" x="5600700" y="2660650"/>
          <p14:tracePt t="17144" x="5610225" y="2643188"/>
          <p14:tracePt t="17150" x="5618163" y="2633663"/>
          <p14:tracePt t="17158" x="5618163" y="2616200"/>
          <p14:tracePt t="17164" x="5627688" y="2598738"/>
          <p14:tracePt t="17173" x="5637213" y="2589213"/>
          <p14:tracePt t="17178" x="5637213" y="2581275"/>
          <p14:tracePt t="17185" x="5654675" y="2562225"/>
          <p14:tracePt t="17192" x="5662613" y="2536825"/>
          <p14:tracePt t="17206" x="5662613" y="2519363"/>
          <p14:tracePt t="17212" x="5672138" y="2500313"/>
          <p14:tracePt t="17220" x="5680075" y="2482850"/>
          <p14:tracePt t="17226" x="5689600" y="2465388"/>
          <p14:tracePt t="17233" x="5699125" y="2447925"/>
          <p14:tracePt t="17241" x="5716588" y="2430463"/>
          <p14:tracePt t="17246" x="5724525" y="2403475"/>
          <p14:tracePt t="17260" x="5724525" y="2386013"/>
          <p14:tracePt t="17266" x="5734050" y="2368550"/>
          <p14:tracePt t="17274" x="5741988" y="2359025"/>
          <p14:tracePt t="17280" x="5751513" y="2351088"/>
          <p14:tracePt t="17287" x="5761038" y="2333625"/>
          <p14:tracePt t="17294" x="5761038" y="2324100"/>
          <p14:tracePt t="17301" x="5768975" y="2324100"/>
          <p14:tracePt t="17307" x="5778500" y="2316163"/>
          <p14:tracePt t="17314" x="5786438" y="2316163"/>
          <p14:tracePt t="17322" x="5786438" y="2306638"/>
          <p14:tracePt t="17328" x="5795963" y="2297113"/>
          <p14:tracePt t="17334" x="5803900" y="2289175"/>
          <p14:tracePt t="17341" x="5821363" y="2279650"/>
          <p14:tracePt t="17348" x="5857875" y="2262188"/>
          <p14:tracePt t="17355" x="5883275" y="2262188"/>
          <p14:tracePt t="17361" x="5927725" y="2254250"/>
          <p14:tracePt t="17368" x="5964238" y="2254250"/>
          <p14:tracePt t="17375" x="6007100" y="2254250"/>
          <p14:tracePt t="17382" x="6061075" y="2254250"/>
          <p14:tracePt t="17389" x="6096000" y="2254250"/>
          <p14:tracePt t="17395" x="6140450" y="2254250"/>
          <p14:tracePt t="17403" x="6175375" y="2262188"/>
          <p14:tracePt t="17409" x="6237288" y="2271713"/>
          <p14:tracePt t="17416" x="6281738" y="2279650"/>
          <p14:tracePt t="17423" x="6316663" y="2297113"/>
          <p14:tracePt t="17429" x="6361113" y="2297113"/>
          <p14:tracePt t="17437" x="6396038" y="2306638"/>
          <p14:tracePt t="17443" x="6440488" y="2306638"/>
          <p14:tracePt t="17450" x="6475413" y="2306638"/>
          <p14:tracePt t="17457" x="6519863" y="2306638"/>
          <p14:tracePt t="17464" x="6546850" y="2306638"/>
          <p14:tracePt t="17470" x="6573838" y="2306638"/>
          <p14:tracePt t="17477" x="6599238" y="2306638"/>
          <p14:tracePt t="17484" x="6616700" y="2306638"/>
          <p14:tracePt t="17491" x="6653213" y="2306638"/>
          <p14:tracePt t="17498" x="6670675" y="2297113"/>
          <p14:tracePt t="17504" x="6696075" y="2297113"/>
          <p14:tracePt t="17511" x="6715125" y="2289175"/>
          <p14:tracePt t="17518" x="6732588" y="2271713"/>
          <p14:tracePt t="17525" x="6750050" y="2262188"/>
          <p14:tracePt t="17532" x="6767513" y="2254250"/>
          <p14:tracePt t="17539" x="6777038" y="2235200"/>
          <p14:tracePt t="17545" x="6794500" y="2227263"/>
          <p14:tracePt t="17553" x="6811963" y="2209800"/>
          <p14:tracePt t="17559" x="6819900" y="2192338"/>
          <p14:tracePt t="17566" x="6837363" y="2182813"/>
          <p14:tracePt t="17573" x="6856413" y="2165350"/>
          <p14:tracePt t="17579" x="6873875" y="2155825"/>
          <p14:tracePt t="17586" x="6881813" y="2138363"/>
          <p14:tracePt t="17593" x="6908800" y="2120900"/>
          <p14:tracePt t="17599" x="6926263" y="2112963"/>
          <p14:tracePt t="17607" x="6935788" y="2076450"/>
          <p14:tracePt t="17613" x="6953250" y="2051050"/>
          <p14:tracePt t="17621" x="6961188" y="2032000"/>
          <p14:tracePt t="17627" x="6980238" y="2006600"/>
          <p14:tracePt t="17634" x="6997700" y="1970088"/>
          <p14:tracePt t="17641" x="7015163" y="1944688"/>
          <p14:tracePt t="17647" x="7032625" y="1917700"/>
          <p14:tracePt t="17655" x="7040563" y="1882775"/>
          <p14:tracePt t="17661" x="7059613" y="1855788"/>
          <p14:tracePt t="17668" x="7067550" y="1828800"/>
          <p14:tracePt t="17674" x="7094538" y="1793875"/>
          <p14:tracePt t="17681" x="7102475" y="1776413"/>
          <p14:tracePt t="17688" x="7112000" y="1749425"/>
          <p14:tracePt t="17695" x="7129463" y="1724025"/>
          <p14:tracePt t="17702" x="7129463" y="1704975"/>
          <p14:tracePt t="17708" x="7138988" y="1670050"/>
          <p14:tracePt t="17715" x="7146925" y="1643063"/>
          <p14:tracePt t="17722" x="7146925" y="1625600"/>
          <p14:tracePt t="17729" x="7156450" y="1600200"/>
          <p14:tracePt t="17736" x="7156450" y="1581150"/>
          <p14:tracePt t="17742" x="7156450" y="1555750"/>
          <p14:tracePt t="17749" x="7156450" y="1538288"/>
          <p14:tracePt t="17756" x="7156450" y="1511300"/>
          <p14:tracePt t="17763" x="7146925" y="1484313"/>
          <p14:tracePt t="17770" x="7138988" y="1458913"/>
          <p14:tracePt t="17776" x="7129463" y="1439863"/>
          <p14:tracePt t="17783" x="7112000" y="1414463"/>
          <p14:tracePt t="17790" x="7102475" y="1377950"/>
          <p14:tracePt t="17797" x="7085013" y="1360488"/>
          <p14:tracePt t="17803" x="7059613" y="1335088"/>
          <p14:tracePt t="17810" x="7050088" y="1316038"/>
          <p14:tracePt t="17817" x="7032625" y="1290638"/>
          <p14:tracePt t="17824" x="7015163" y="1255713"/>
          <p14:tracePt t="17831" x="6988175" y="1201738"/>
          <p14:tracePt t="17838" x="6953250" y="1122363"/>
          <p14:tracePt t="17844" x="6926263" y="1025525"/>
          <p14:tracePt t="17851" x="6881813" y="936625"/>
          <p14:tracePt t="17858" x="6856413" y="857250"/>
          <p14:tracePt t="17865" x="6829425" y="777875"/>
          <p14:tracePt t="17872" x="6811963" y="742950"/>
          <p14:tracePt t="17878" x="6794500" y="698500"/>
          <p14:tracePt t="17886" x="6777038" y="663575"/>
          <p14:tracePt t="17892" x="6757988" y="644525"/>
          <p14:tracePt t="17899" x="6750050" y="627063"/>
          <p14:tracePt t="17906" x="6740525" y="609600"/>
          <p14:tracePt t="17912" x="6732588" y="601663"/>
          <p14:tracePt t="17920" x="6732588" y="592138"/>
          <p14:tracePt t="17926" x="6732588" y="582613"/>
          <p14:tracePt t="17933" x="6723063" y="582613"/>
          <p14:tracePt t="17940" x="6715125" y="582613"/>
          <p14:tracePt t="17946" x="6705600" y="582613"/>
          <p14:tracePt t="17954" x="6696075" y="574675"/>
          <p14:tracePt t="17960" x="6678613" y="574675"/>
          <p14:tracePt t="17967" x="6670675" y="565150"/>
          <p14:tracePt t="17973" x="6670675" y="557213"/>
          <p14:tracePt t="17980" x="6653213" y="557213"/>
          <p14:tracePt t="17987" x="6634163" y="547688"/>
          <p14:tracePt t="17994" x="6626225" y="547688"/>
          <p14:tracePt t="18001" x="6608763" y="547688"/>
          <p14:tracePt t="18007" x="6591300" y="539750"/>
          <p14:tracePt t="18014" x="6581775" y="539750"/>
          <p14:tracePt t="18021" x="6554788" y="530225"/>
          <p14:tracePt t="18037" x="6519863" y="520700"/>
          <p14:tracePt t="18041" x="6502400" y="520700"/>
          <p14:tracePt t="18048" x="6484938" y="520700"/>
          <p14:tracePt t="18055" x="6457950" y="520700"/>
          <p14:tracePt t="18061" x="6440488" y="520700"/>
          <p14:tracePt t="18070" x="6405563" y="520700"/>
          <p14:tracePt t="18075" x="6370638" y="520700"/>
          <p14:tracePt t="18082" x="6326188" y="520700"/>
          <p14:tracePt t="18089" x="6281738" y="530225"/>
          <p14:tracePt t="18095" x="6237288" y="530225"/>
          <p14:tracePt t="18103" x="6202363" y="539750"/>
          <p14:tracePt t="18109" x="6175375" y="539750"/>
          <p14:tracePt t="18116" x="6140450" y="539750"/>
          <p14:tracePt t="18123" x="6113463" y="557213"/>
          <p14:tracePt t="18130" x="6096000" y="557213"/>
          <p14:tracePt t="18138" x="6069013" y="565150"/>
          <p14:tracePt t="18143" x="6051550" y="565150"/>
          <p14:tracePt t="18150" x="6034088" y="565150"/>
          <p14:tracePt t="18157" x="6016625" y="565150"/>
          <p14:tracePt t="18170" x="5999163" y="565150"/>
          <p14:tracePt t="18177" x="5989638" y="565150"/>
          <p14:tracePt t="18184" x="5981700" y="565150"/>
          <p14:tracePt t="18197" x="5964238" y="565150"/>
          <p14:tracePt t="18204" x="5954713" y="565150"/>
          <p14:tracePt t="18211" x="5945188" y="565150"/>
          <p14:tracePt t="18219" x="5927725" y="565150"/>
          <p14:tracePt t="18225" x="5919788" y="565150"/>
          <p14:tracePt t="18239" x="5910263" y="565150"/>
          <p14:tracePt t="18245" x="5892800" y="574675"/>
          <p14:tracePt t="18253" x="5883275" y="574675"/>
          <p14:tracePt t="18259" x="5875338" y="574675"/>
          <p14:tracePt t="18266" x="5865813" y="574675"/>
          <p14:tracePt t="18273" x="5848350" y="574675"/>
          <p14:tracePt t="18286" x="5840413" y="574675"/>
          <p14:tracePt t="18293" x="5821363" y="582613"/>
          <p14:tracePt t="18299" x="5813425" y="582613"/>
          <p14:tracePt t="18306" x="5803900" y="582613"/>
          <p14:tracePt t="18313" x="5795963" y="582613"/>
          <p14:tracePt t="18320" x="5786438" y="582613"/>
          <p14:tracePt t="18327" x="5778500" y="582613"/>
          <p14:tracePt t="18334" x="5768975" y="582613"/>
          <p14:tracePt t="18340" x="5761038" y="592138"/>
          <p14:tracePt t="18347" x="5741988" y="592138"/>
          <p14:tracePt t="18354" x="5734050" y="592138"/>
          <p14:tracePt t="18361" x="5724525" y="592138"/>
          <p14:tracePt t="18368" x="5716588" y="601663"/>
          <p14:tracePt t="18374" x="5707063" y="601663"/>
          <p14:tracePt t="18381" x="5699125" y="609600"/>
          <p14:tracePt t="18388" x="5689600" y="609600"/>
          <p14:tracePt t="18395" x="5672138" y="619125"/>
          <p14:tracePt t="18403" x="5662613" y="619125"/>
          <p14:tracePt t="18408" x="5654675" y="619125"/>
          <p14:tracePt t="18415" x="5654675" y="627063"/>
          <p14:tracePt t="18422" x="5637213" y="636588"/>
          <p14:tracePt t="18429" x="5627688" y="636588"/>
          <p14:tracePt t="18437" x="5618163" y="644525"/>
          <p14:tracePt t="18442" x="5600700" y="654050"/>
          <p14:tracePt t="18449" x="5583238" y="671513"/>
          <p14:tracePt t="18456" x="5565775" y="688975"/>
          <p14:tracePt t="18463" x="5530850" y="715963"/>
          <p14:tracePt t="18470" x="5513388" y="750888"/>
          <p14:tracePt t="18476" x="5495925" y="768350"/>
          <p14:tracePt t="18483" x="5476875" y="795338"/>
          <p14:tracePt t="18490" x="5459413" y="812800"/>
          <p14:tracePt t="18497" x="5434013" y="847725"/>
          <p14:tracePt t="18504" x="5414963" y="866775"/>
          <p14:tracePt t="18511" x="5397500" y="892175"/>
          <p14:tracePt t="18517" x="5380038" y="936625"/>
          <p14:tracePt t="18524" x="5354638" y="963613"/>
          <p14:tracePt t="18531" x="5335588" y="998538"/>
          <p14:tracePt t="18538" x="5327650" y="1025525"/>
          <p14:tracePt t="18544" x="5318125" y="1042988"/>
          <p14:tracePt t="18552" x="5310188" y="1050925"/>
          <p14:tracePt t="18558" x="5300663" y="1060450"/>
          <p14:tracePt t="18565" x="5283200" y="1077913"/>
          <p14:tracePt t="18572" x="5273675" y="1095375"/>
          <p14:tracePt t="18578" x="5273675" y="1104900"/>
          <p14:tracePt t="18586" x="5265738" y="1112838"/>
          <p14:tracePt t="18592" x="5256213" y="1131888"/>
          <p14:tracePt t="18599" x="5248275" y="1139825"/>
          <p14:tracePt t="18606" x="5238750" y="1157288"/>
          <p14:tracePt t="18612" x="5221288" y="1174750"/>
          <p14:tracePt t="18619" x="5211763" y="1193800"/>
          <p14:tracePt t="18626" x="5203825" y="1211263"/>
          <p14:tracePt t="18633" x="5194300" y="1228725"/>
          <p14:tracePt t="18640" x="5176838" y="1263650"/>
          <p14:tracePt t="18646" x="5168900" y="1290638"/>
          <p14:tracePt t="18653" x="5159375" y="1316038"/>
          <p14:tracePt t="18660" x="5141913" y="1352550"/>
          <p14:tracePt t="18667" x="5132388" y="1370013"/>
          <p14:tracePt t="18674" x="5124450" y="1397000"/>
          <p14:tracePt t="18680" x="5114925" y="1414463"/>
          <p14:tracePt t="18687" x="5106988" y="1439863"/>
          <p14:tracePt t="18694" x="5106988" y="1458913"/>
          <p14:tracePt t="18701" x="5097463" y="1476375"/>
          <p14:tracePt t="18707" x="5089525" y="1493838"/>
          <p14:tracePt t="18714" x="5080000" y="1501775"/>
          <p14:tracePt t="18721" x="5080000" y="1511300"/>
          <p14:tracePt t="18728" x="5080000" y="1520825"/>
          <p14:tracePt t="18736" x="5080000" y="1528763"/>
          <p14:tracePt t="18741" x="5080000" y="1538288"/>
          <p14:tracePt t="18748" x="5080000" y="1546225"/>
          <p14:tracePt t="18762" x="5080000" y="1555750"/>
          <p14:tracePt t="18769" x="5080000" y="1563688"/>
          <p14:tracePt t="18776" x="5080000" y="1581150"/>
          <p14:tracePt t="18782" x="5080000" y="1590675"/>
          <p14:tracePt t="18789" x="5080000" y="1600200"/>
          <p14:tracePt t="18796" x="5080000" y="1625600"/>
          <p14:tracePt t="18802" x="5089525" y="1643063"/>
          <p14:tracePt t="18810" x="5097463" y="1662113"/>
          <p14:tracePt t="18816" x="5106988" y="1687513"/>
          <p14:tracePt t="18823" x="5114925" y="1704975"/>
          <p14:tracePt t="18830" x="5124450" y="1724025"/>
          <p14:tracePt t="18838" x="5141913" y="1741488"/>
          <p14:tracePt t="18843" x="5151438" y="1758950"/>
          <p14:tracePt t="18850" x="5168900" y="1793875"/>
          <p14:tracePt t="18857" x="5176838" y="1811338"/>
          <p14:tracePt t="18864" x="5203825" y="1828800"/>
          <p14:tracePt t="18871" x="5221288" y="1847850"/>
          <p14:tracePt t="18877" x="5230813" y="1865313"/>
          <p14:tracePt t="18885" x="5248275" y="1873250"/>
          <p14:tracePt t="18891" x="5256213" y="1890713"/>
          <p14:tracePt t="18898" x="5273675" y="1908175"/>
          <p14:tracePt t="18905" x="5283200" y="1917700"/>
          <p14:tracePt t="18911" x="5300663" y="1927225"/>
          <p14:tracePt t="18919" x="5318125" y="1944688"/>
          <p14:tracePt t="18925" x="5327650" y="1944688"/>
          <p14:tracePt t="18932" x="5345113" y="1952625"/>
          <p14:tracePt t="18939" x="5362575" y="1962150"/>
          <p14:tracePt t="18945" x="5380038" y="1970088"/>
          <p14:tracePt t="18953" x="5389563" y="1979613"/>
          <p14:tracePt t="18959" x="5397500" y="1989138"/>
          <p14:tracePt t="18965" x="5414963" y="1989138"/>
          <p14:tracePt t="18972" x="5424488" y="1997075"/>
          <p14:tracePt t="18979" x="5441950" y="1997075"/>
          <p14:tracePt t="18987" x="5468938" y="2006600"/>
          <p14:tracePt t="18993" x="5486400" y="2014538"/>
          <p14:tracePt t="18999" x="5503863" y="2014538"/>
          <p14:tracePt t="19007" x="5521325" y="2014538"/>
          <p14:tracePt t="19013" x="5538788" y="2024063"/>
          <p14:tracePt t="19020" x="5557838" y="2024063"/>
          <p14:tracePt t="19037" x="5592763" y="2032000"/>
          <p14:tracePt t="19040" x="5618163" y="2041525"/>
          <p14:tracePt t="19047" x="5654675" y="2041525"/>
          <p14:tracePt t="19054" x="5672138" y="2041525"/>
          <p14:tracePt t="19061" x="5699125" y="2041525"/>
          <p14:tracePt t="19069" x="5724525" y="2041525"/>
          <p14:tracePt t="19074" x="5751513" y="2051050"/>
          <p14:tracePt t="19081" x="5795963" y="2051050"/>
          <p14:tracePt t="19088" x="5821363" y="2058988"/>
          <p14:tracePt t="19095" x="5857875" y="2058988"/>
          <p14:tracePt t="19102" x="5892800" y="2068513"/>
          <p14:tracePt t="19108" x="5919788" y="2068513"/>
          <p14:tracePt t="19115" x="5954713" y="2068513"/>
          <p14:tracePt t="19122" x="5999163" y="2068513"/>
          <p14:tracePt t="19129" x="6024563" y="2068513"/>
          <p14:tracePt t="19136" x="6069013" y="2068513"/>
          <p14:tracePt t="19142" x="6105525" y="2068513"/>
          <p14:tracePt t="19149" x="6148388" y="2058988"/>
          <p14:tracePt t="19156" x="6184900" y="2051050"/>
          <p14:tracePt t="19163" x="6219825" y="2051050"/>
          <p14:tracePt t="19170" x="6254750" y="2041525"/>
          <p14:tracePt t="19176" x="6299200" y="2032000"/>
          <p14:tracePt t="19183" x="6326188" y="2032000"/>
          <p14:tracePt t="19190" x="6351588" y="2014538"/>
          <p14:tracePt t="19197" x="6388100" y="2014538"/>
          <p14:tracePt t="19204" x="6413500" y="2006600"/>
          <p14:tracePt t="19210" x="6440488" y="1997075"/>
          <p14:tracePt t="19218" x="6457950" y="1989138"/>
          <p14:tracePt t="19224" x="6475413" y="1979613"/>
          <p14:tracePt t="19231" x="6511925" y="1970088"/>
          <p14:tracePt t="19238" x="6529388" y="1970088"/>
          <p14:tracePt t="19244" x="6546850" y="1962150"/>
          <p14:tracePt t="19252" x="6573838" y="1944688"/>
          <p14:tracePt t="19258" x="6591300" y="1935163"/>
          <p14:tracePt t="19265" x="6608763" y="1927225"/>
          <p14:tracePt t="19271" x="6634163" y="1917700"/>
          <p14:tracePt t="19278" x="6653213" y="1900238"/>
          <p14:tracePt t="19285" x="6688138" y="1873250"/>
          <p14:tracePt t="19292" x="6705600" y="1855788"/>
          <p14:tracePt t="19299" x="6732588" y="1838325"/>
          <p14:tracePt t="19306" x="6750050" y="1820863"/>
          <p14:tracePt t="19312" x="6784975" y="1803400"/>
          <p14:tracePt t="19319" x="6811963" y="1766888"/>
          <p14:tracePt t="19326" x="6837363" y="1741488"/>
          <p14:tracePt t="19333" x="6864350" y="1704975"/>
          <p14:tracePt t="19340" x="6881813" y="1679575"/>
          <p14:tracePt t="19346" x="6918325" y="1652588"/>
          <p14:tracePt t="19354" x="6935788" y="1617663"/>
          <p14:tracePt t="19360" x="6953250" y="1590675"/>
          <p14:tracePt t="19367" x="6988175" y="1555750"/>
          <p14:tracePt t="19374" x="6997700" y="1528763"/>
          <p14:tracePt t="19380" x="7015163" y="1501775"/>
          <p14:tracePt t="19387" x="7015163" y="1484313"/>
          <p14:tracePt t="19394" x="7023100" y="1476375"/>
          <p14:tracePt t="19402" x="7023100" y="1466850"/>
          <p14:tracePt t="19407" x="7023100" y="1449388"/>
          <p14:tracePt t="19414" x="7023100" y="1439863"/>
          <p14:tracePt t="19428" x="7023100" y="1422400"/>
          <p14:tracePt t="19435" x="7023100" y="1414463"/>
          <p14:tracePt t="19441" x="7023100" y="1397000"/>
          <p14:tracePt t="19448" x="7023100" y="1377950"/>
          <p14:tracePt t="19455" x="7023100" y="1360488"/>
          <p14:tracePt t="19462" x="7015163" y="1325563"/>
          <p14:tracePt t="19469" x="6988175" y="1290638"/>
          <p14:tracePt t="19475" x="6980238" y="1263650"/>
          <p14:tracePt t="19483" x="6970713" y="1236663"/>
          <p14:tracePt t="19489" x="6961188" y="1219200"/>
          <p14:tracePt t="19496" x="6943725" y="1184275"/>
          <p14:tracePt t="19504" x="6935788" y="1166813"/>
          <p14:tracePt t="19509" x="6926263" y="1149350"/>
          <p14:tracePt t="19517" x="6908800" y="1131888"/>
          <p14:tracePt t="19523" x="6899275" y="1112838"/>
          <p14:tracePt t="19530" x="6891338" y="1104900"/>
          <p14:tracePt t="19537" x="6873875" y="1087438"/>
          <p14:tracePt t="19543" x="6864350" y="1069975"/>
          <p14:tracePt t="19551" x="6856413" y="1060450"/>
          <p14:tracePt t="19557" x="6837363" y="1050925"/>
          <p14:tracePt t="19564" x="6829425" y="1042988"/>
          <p14:tracePt t="19571" x="6819900" y="1033463"/>
          <p14:tracePt t="19585" x="6811963" y="1025525"/>
          <p14:tracePt t="19591" x="6802438" y="1016000"/>
          <p14:tracePt t="19598" x="6794500" y="1008063"/>
          <p14:tracePt t="19605" x="6784975" y="990600"/>
          <p14:tracePt t="19611" x="6777038" y="981075"/>
          <p14:tracePt t="19618" x="6757988" y="971550"/>
          <p14:tracePt t="19625" x="6740525" y="954088"/>
          <p14:tracePt t="19632" x="6723063" y="954088"/>
          <p14:tracePt t="19639" x="6715125" y="946150"/>
          <p14:tracePt t="19645" x="6705600" y="936625"/>
          <p14:tracePt t="19652" x="6688138" y="936625"/>
          <p14:tracePt t="19659" x="6670675" y="936625"/>
          <p14:tracePt t="19666" x="6653213" y="936625"/>
          <p14:tracePt t="19673" x="6634163" y="936625"/>
          <p14:tracePt t="19679" x="6616700" y="946150"/>
          <p14:tracePt t="19686" x="6608763" y="954088"/>
          <p14:tracePt t="19693" x="6581775" y="971550"/>
          <p14:tracePt t="19700" x="6564313" y="981075"/>
          <p14:tracePt t="19707" x="6546850" y="998538"/>
          <p14:tracePt t="19713" x="6529388" y="1025525"/>
          <p14:tracePt t="19720" x="6511925" y="1033463"/>
          <p14:tracePt t="19727" x="6502400" y="1033463"/>
          <p14:tracePt t="19734" x="6492875" y="1033463"/>
          <p14:tracePt t="19741" x="6484938" y="1033463"/>
          <p14:tracePt t="19747" x="6484938" y="1042988"/>
          <p14:tracePt t="19754" x="6475413" y="1042988"/>
          <p14:tracePt t="19761" x="6467475" y="1050925"/>
          <p14:tracePt t="19768" x="6457950" y="1050925"/>
          <p14:tracePt t="19781" x="6450013" y="1060450"/>
          <p14:tracePt t="19788" x="6440488" y="1069975"/>
          <p14:tracePt t="19795" x="6440488" y="1077913"/>
          <p14:tracePt t="19802" x="6430963" y="1087438"/>
          <p14:tracePt t="19808" x="6423025" y="1087438"/>
          <p14:tracePt t="19815" x="6413500" y="1095375"/>
          <p14:tracePt t="19822" x="6405563" y="1095375"/>
          <p14:tracePt t="19829" x="6405563" y="1104900"/>
          <p14:tracePt t="19836" x="6405563" y="1112838"/>
          <p14:tracePt t="19843" x="6396038" y="1122363"/>
          <p14:tracePt t="19850" x="6388100" y="1131888"/>
          <p14:tracePt t="19856" x="6378575" y="1139825"/>
          <p14:tracePt t="19863" x="6370638" y="1139825"/>
          <p14:tracePt t="19870" x="6361113" y="1149350"/>
          <p14:tracePt t="19876" x="6351588" y="1157288"/>
          <p14:tracePt t="19890" x="6351588" y="1166813"/>
          <p14:tracePt t="19897" x="6351588" y="1174750"/>
          <p14:tracePt t="19904" x="6343650" y="1184275"/>
          <p14:tracePt t="19918" x="6334125" y="1193800"/>
          <p14:tracePt t="19931" x="6334125" y="1201738"/>
          <p14:tracePt t="19951" x="6334125" y="1211263"/>
          <p14:tracePt t="19965" x="6334125" y="1219200"/>
          <p14:tracePt t="19985" x="6334125" y="1228725"/>
          <p14:tracePt t="19999" x="6334125" y="1236663"/>
          <p14:tracePt t="20012" x="6343650" y="1236663"/>
          <p14:tracePt t="20040" x="6343650" y="1246188"/>
          <p14:tracePt t="20046" x="6351588" y="1246188"/>
          <p14:tracePt t="20060" x="6361113" y="1255713"/>
          <p14:tracePt t="20074" x="6370638" y="1255713"/>
          <p14:tracePt t="20080" x="6370638" y="1263650"/>
          <p14:tracePt t="20094" x="6378575" y="1263650"/>
          <p14:tracePt t="20102" x="6378575" y="1273175"/>
          <p14:tracePt t="20108" x="6388100" y="1273175"/>
          <p14:tracePt t="20114" x="6396038" y="1281113"/>
          <p14:tracePt t="20128" x="6405563" y="1281113"/>
          <p14:tracePt t="20135" x="6413500" y="1290638"/>
          <p14:tracePt t="20142" x="6430963" y="1298575"/>
          <p14:tracePt t="20148" x="6475413" y="1308100"/>
          <p14:tracePt t="20155" x="6511925" y="1316038"/>
          <p14:tracePt t="20162" x="6546850" y="1335088"/>
          <p14:tracePt t="20170" x="6573838" y="1343025"/>
          <p14:tracePt t="20176" x="6616700" y="1352550"/>
          <p14:tracePt t="20183" x="6643688" y="1360488"/>
          <p14:tracePt t="20189" x="6670675" y="1387475"/>
          <p14:tracePt t="20196" x="6696075" y="1397000"/>
          <p14:tracePt t="20203" x="6732588" y="1404938"/>
          <p14:tracePt t="20209" x="6767513" y="1414463"/>
          <p14:tracePt t="20218" x="6802438" y="1431925"/>
          <p14:tracePt t="20223" x="6837363" y="1439863"/>
          <p14:tracePt t="20230" x="6881813" y="1458913"/>
          <p14:tracePt t="20237" x="6943725" y="1476375"/>
          <p14:tracePt t="20243" x="6997700" y="1493838"/>
          <p14:tracePt t="20252" x="7077075" y="1511300"/>
          <p14:tracePt t="20257" x="7164388" y="1528763"/>
          <p14:tracePt t="20264" x="7243763" y="1555750"/>
          <p14:tracePt t="20271" x="7332663" y="1563688"/>
          <p14:tracePt t="20277" x="7412038" y="1581150"/>
          <p14:tracePt t="20285" x="7466013" y="1590675"/>
          <p14:tracePt t="20291" x="7527925" y="1600200"/>
          <p14:tracePt t="20298" x="7562850" y="1608138"/>
          <p14:tracePt t="20306" x="7607300" y="1608138"/>
          <p14:tracePt t="20311" x="7632700" y="1625600"/>
          <p14:tracePt t="20318" x="7659688" y="1635125"/>
          <p14:tracePt t="20325" x="7694613" y="1643063"/>
          <p14:tracePt t="20331" x="7712075" y="1643063"/>
          <p14:tracePt t="20339" x="7739063" y="1652588"/>
          <p14:tracePt t="20345" x="7756525" y="1662113"/>
          <p14:tracePt t="20352" x="7773988" y="1670050"/>
          <p14:tracePt t="20359" x="7793038" y="1670050"/>
          <p14:tracePt t="20366" x="7810500" y="1679575"/>
          <p14:tracePt t="20373" x="7827963" y="1687513"/>
          <p14:tracePt t="20379" x="7835900" y="1687513"/>
          <p14:tracePt t="20393" x="7845425" y="1687513"/>
          <p14:tracePt t="20401" x="7853363" y="1697038"/>
          <p14:tracePt t="20414" x="7862888" y="1697038"/>
          <p14:tracePt t="20427" x="7872413" y="1704975"/>
          <p14:tracePt t="20448" x="7880350" y="1704975"/>
          <p14:tracePt t="20461" x="7889875" y="1704975"/>
          <p14:tracePt t="20475" x="7897813" y="1704975"/>
          <p14:tracePt t="20495" x="7907338" y="1704975"/>
          <p14:tracePt t="20543" x="7915275" y="1704975"/>
          <p14:tracePt t="20570" x="7924800" y="1704975"/>
          <p14:tracePt t="20584" x="7934325" y="1704975"/>
          <p14:tracePt t="20597" x="7942263" y="1704975"/>
          <p14:tracePt t="20604" x="7942263" y="1714500"/>
          <p14:tracePt t="20617" x="7951788" y="1714500"/>
          <p14:tracePt t="20638" x="7959725" y="1714500"/>
          <p14:tracePt t="20644" x="7969250" y="1714500"/>
          <p14:tracePt t="20651" x="7977188" y="1714500"/>
          <p14:tracePt t="20658" x="7977188" y="1724025"/>
          <p14:tracePt t="20665" x="7986713" y="1724025"/>
          <p14:tracePt t="20679" x="7996238" y="1724025"/>
          <p14:tracePt t="20685" x="8004175" y="1724025"/>
          <p14:tracePt t="20706" x="8013700" y="1731963"/>
          <p14:tracePt t="20726" x="8021638" y="1731963"/>
          <p14:tracePt t="20740" x="8031163" y="1731963"/>
          <p14:tracePt t="20753" x="8039100" y="1731963"/>
          <p14:tracePt t="20768" x="8048625" y="1731963"/>
          <p14:tracePt t="20788" x="8056563" y="1731963"/>
          <p14:tracePt t="20821" x="8056563" y="1741488"/>
          <p14:tracePt t="20903" x="8066088" y="1741488"/>
          <p14:tracePt t="20923" x="8075613" y="1749425"/>
          <p14:tracePt t="20937" x="8083550" y="1749425"/>
          <p14:tracePt t="20944" x="8083550" y="1758950"/>
          <p14:tracePt t="20957" x="8093075" y="1758950"/>
          <p14:tracePt t="20971" x="8101013" y="1758950"/>
          <p14:tracePt t="20978" x="8110538" y="1758950"/>
          <p14:tracePt t="20998" x="8118475" y="1766888"/>
          <p14:tracePt t="21005" x="8128000" y="1766888"/>
          <p14:tracePt t="21012" x="8137525" y="1776413"/>
          <p14:tracePt t="21019" x="8145463" y="1776413"/>
          <p14:tracePt t="21025" x="8154988" y="1776413"/>
          <p14:tracePt t="21039" x="8162925" y="1776413"/>
          <p14:tracePt t="21073" x="8172450" y="1776413"/>
          <p14:tracePt t="21087" x="8180388" y="1776413"/>
          <p14:tracePt t="21100" x="8189913" y="1776413"/>
          <p14:tracePt t="21113" x="8199438" y="1785938"/>
          <p14:tracePt t="21127" x="8207375" y="1785938"/>
          <p14:tracePt t="21141" x="8216900" y="1785938"/>
          <p14:tracePt t="21175" x="8224838" y="1785938"/>
          <p14:tracePt t="21515" x="8216900" y="1776413"/>
          <p14:tracePt t="21542" x="8207375" y="1776413"/>
          <p14:tracePt t="21556" x="8199438" y="1776413"/>
          <p14:tracePt t="21563" x="8199438" y="1766888"/>
          <p14:tracePt t="21569" x="8189913" y="1766888"/>
          <p14:tracePt t="21589" x="8180388" y="1766888"/>
          <p14:tracePt t="21603" x="8172450" y="1766888"/>
          <p14:tracePt t="21637" x="8162925" y="1758950"/>
          <p14:tracePt t="21650" x="8162925" y="1749425"/>
          <p14:tracePt t="21657" x="8154988" y="1749425"/>
          <p14:tracePt t="21685" x="8145463" y="1749425"/>
          <p14:tracePt t="21711" x="8137525" y="1749425"/>
          <p14:tracePt t="21719" x="8137525" y="1741488"/>
          <p14:tracePt t="21753" x="8128000" y="1741488"/>
          <p14:tracePt t="21759" x="8128000" y="1731963"/>
          <p14:tracePt t="21773" x="8128000" y="1724025"/>
          <p14:tracePt t="21807" x="8118475" y="1724025"/>
          <p14:tracePt t="22340" x="8110538" y="1724025"/>
          <p14:tracePt t="22360" x="8101013" y="1724025"/>
          <p14:tracePt t="22371" x="8093075" y="1724025"/>
          <p14:tracePt t="22405" x="8083550" y="1724025"/>
          <p14:tracePt t="22419" x="8075613" y="1724025"/>
          <p14:tracePt t="22425" x="8066088" y="1724025"/>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BECB5F-191F-14CB-A35E-3C8C7C501EA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Relationship between those input</a:t>
            </a:r>
          </a:p>
        </p:txBody>
      </p:sp>
      <p:pic>
        <p:nvPicPr>
          <p:cNvPr id="5" name="Content Placeholder 4">
            <a:extLst>
              <a:ext uri="{FF2B5EF4-FFF2-40B4-BE49-F238E27FC236}">
                <a16:creationId xmlns:a16="http://schemas.microsoft.com/office/drawing/2014/main" id="{AF5AF9DF-817C-87F2-1D99-8BBA945B37DE}"/>
              </a:ext>
            </a:extLst>
          </p:cNvPr>
          <p:cNvPicPr>
            <a:picLocks noGrp="1" noChangeAspect="1"/>
          </p:cNvPicPr>
          <p:nvPr>
            <p:ph idx="1"/>
          </p:nvPr>
        </p:nvPicPr>
        <p:blipFill>
          <a:blip r:embed="rId4"/>
          <a:stretch>
            <a:fillRect/>
          </a:stretch>
        </p:blipFill>
        <p:spPr>
          <a:xfrm>
            <a:off x="643467" y="2686400"/>
            <a:ext cx="10905066" cy="2371852"/>
          </a:xfrm>
          <a:prstGeom prst="rect">
            <a:avLst/>
          </a:prstGeom>
        </p:spPr>
      </p:pic>
      <p:pic>
        <p:nvPicPr>
          <p:cNvPr id="8" name="Audio 7">
            <a:hlinkClick r:id="" action="ppaction://media"/>
            <a:extLst>
              <a:ext uri="{FF2B5EF4-FFF2-40B4-BE49-F238E27FC236}">
                <a16:creationId xmlns:a16="http://schemas.microsoft.com/office/drawing/2014/main" id="{889672F0-A3D6-143B-6435-FDEE9B7F398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025387656"/>
      </p:ext>
    </p:extLst>
  </p:cSld>
  <p:clrMapOvr>
    <a:masterClrMapping/>
  </p:clrMapOvr>
  <mc:AlternateContent xmlns:mc="http://schemas.openxmlformats.org/markup-compatibility/2006" xmlns:p14="http://schemas.microsoft.com/office/powerpoint/2010/main">
    <mc:Choice Requires="p14">
      <p:transition spd="slow" p14:dur="2000" advTm="72805"/>
    </mc:Choice>
    <mc:Fallback xmlns="">
      <p:transition spd="slow" advTm="72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3202" x="989013" y="2925763"/>
          <p14:tracePt t="3209" x="971550" y="2925763"/>
          <p14:tracePt t="3216" x="954088" y="2933700"/>
          <p14:tracePt t="3223" x="927100" y="2960688"/>
          <p14:tracePt t="3230" x="901700" y="2970213"/>
          <p14:tracePt t="3236" x="874713" y="2987675"/>
          <p14:tracePt t="3243" x="857250" y="2995613"/>
          <p14:tracePt t="3250" x="847725" y="3013075"/>
          <p14:tracePt t="3257" x="830263" y="3030538"/>
          <p14:tracePt t="3263" x="812800" y="3040063"/>
          <p14:tracePt t="3270" x="803275" y="3049588"/>
          <p14:tracePt t="3277" x="803275" y="3057525"/>
          <p14:tracePt t="3283" x="795338" y="3067050"/>
          <p14:tracePt t="3291" x="785813" y="3067050"/>
          <p14:tracePt t="3298" x="777875" y="3074988"/>
          <p14:tracePt t="3311" x="768350" y="3084513"/>
          <p14:tracePt t="3318" x="760413" y="3092450"/>
          <p14:tracePt t="3325" x="750888" y="3101975"/>
          <p14:tracePt t="3332" x="750888" y="3111500"/>
          <p14:tracePt t="3345" x="741363" y="3128963"/>
          <p14:tracePt t="3359" x="741363" y="3146425"/>
          <p14:tracePt t="3367" x="733425" y="3154363"/>
          <p14:tracePt t="3379" x="723900" y="3173413"/>
          <p14:tracePt t="3386" x="723900" y="3181350"/>
          <p14:tracePt t="3393" x="715963" y="3190875"/>
          <p14:tracePt t="3400" x="715963" y="3198813"/>
          <p14:tracePt t="3406" x="715963" y="3216275"/>
          <p14:tracePt t="3420" x="715963" y="3225800"/>
          <p14:tracePt t="3426" x="715963" y="3235325"/>
          <p14:tracePt t="3450" x="706438" y="3252788"/>
          <p14:tracePt t="3454" x="706438" y="3260725"/>
          <p14:tracePt t="3460" x="706438" y="3270250"/>
          <p14:tracePt t="3494" x="706438" y="3278188"/>
          <p14:tracePt t="3508" x="706438" y="3287713"/>
          <p14:tracePt t="3516" x="706438" y="3295650"/>
          <p14:tracePt t="3522" x="706438" y="3305175"/>
          <p14:tracePt t="3528" x="715963" y="3322638"/>
          <p14:tracePt t="3535" x="715963" y="3332163"/>
          <p14:tracePt t="3542" x="723900" y="3332163"/>
          <p14:tracePt t="3550" x="733425" y="3340100"/>
          <p14:tracePt t="3556" x="733425" y="3357563"/>
          <p14:tracePt t="3562" x="741363" y="3376613"/>
          <p14:tracePt t="3569" x="741363" y="3384550"/>
          <p14:tracePt t="3576" x="750888" y="3394075"/>
          <p14:tracePt t="3583" x="760413" y="3402013"/>
          <p14:tracePt t="3590" x="768350" y="3419475"/>
          <p14:tracePt t="3604" x="777875" y="3429000"/>
          <p14:tracePt t="3610" x="785813" y="3438525"/>
          <p14:tracePt t="3618" x="795338" y="3438525"/>
          <p14:tracePt t="3624" x="803275" y="3446463"/>
          <p14:tracePt t="3631" x="803275" y="3455988"/>
          <p14:tracePt t="3637" x="812800" y="3463925"/>
          <p14:tracePt t="3644" x="812800" y="3473450"/>
          <p14:tracePt t="3651" x="830263" y="3481388"/>
          <p14:tracePt t="3658" x="847725" y="3490913"/>
          <p14:tracePt t="3666" x="865188" y="3508375"/>
          <p14:tracePt t="3671" x="884238" y="3517900"/>
          <p14:tracePt t="3678" x="901700" y="3525838"/>
          <p14:tracePt t="3685" x="919163" y="3535363"/>
          <p14:tracePt t="3692" x="944563" y="3543300"/>
          <p14:tracePt t="3699" x="971550" y="3552825"/>
          <p14:tracePt t="3705" x="989013" y="3562350"/>
          <p14:tracePt t="3712" x="998538" y="3562350"/>
          <p14:tracePt t="3719" x="1016000" y="3570288"/>
          <p14:tracePt t="3725" x="1033463" y="3570288"/>
          <p14:tracePt t="3732" x="1068388" y="3579813"/>
          <p14:tracePt t="3739" x="1095375" y="3579813"/>
          <p14:tracePt t="3746" x="1139825" y="3579813"/>
          <p14:tracePt t="3753" x="1174750" y="3579813"/>
          <p14:tracePt t="3759" x="1201738" y="3579813"/>
          <p14:tracePt t="3767" x="1236663" y="3579813"/>
          <p14:tracePt t="3773" x="1271588" y="3579813"/>
          <p14:tracePt t="3780" x="1298575" y="3579813"/>
          <p14:tracePt t="3787" x="1333500" y="3570288"/>
          <p14:tracePt t="3793" x="1360488" y="3570288"/>
          <p14:tracePt t="3800" x="1387475" y="3552825"/>
          <p14:tracePt t="3807" x="1422400" y="3535363"/>
          <p14:tracePt t="3814" x="1449388" y="3517900"/>
          <p14:tracePt t="3821" x="1466850" y="3508375"/>
          <p14:tracePt t="3827" x="1493838" y="3490913"/>
          <p14:tracePt t="3835" x="1519238" y="3463925"/>
          <p14:tracePt t="3841" x="1546225" y="3429000"/>
          <p14:tracePt t="3849" x="1573213" y="3411538"/>
          <p14:tracePt t="3855" x="1608138" y="3376613"/>
          <p14:tracePt t="3862" x="1635125" y="3349625"/>
          <p14:tracePt t="3869" x="1687513" y="3314700"/>
          <p14:tracePt t="3875" x="1714500" y="3287713"/>
          <p14:tracePt t="3882" x="1757363" y="3260725"/>
          <p14:tracePt t="3889" x="1784350" y="3243263"/>
          <p14:tracePt t="3895" x="1828800" y="3216275"/>
          <p14:tracePt t="3903" x="1873250" y="3198813"/>
          <p14:tracePt t="3909" x="1917700" y="3163888"/>
          <p14:tracePt t="3916" x="1979613" y="3154363"/>
          <p14:tracePt t="3923" x="2041525" y="3128963"/>
          <p14:tracePt t="3929" x="2076450" y="3119438"/>
          <p14:tracePt t="3936" x="2120900" y="3111500"/>
          <p14:tracePt t="3943" x="2163763" y="3084513"/>
          <p14:tracePt t="3950" x="2182813" y="3074988"/>
          <p14:tracePt t="3957" x="2200275" y="3067050"/>
          <p14:tracePt t="3963" x="2217738" y="3057525"/>
          <p14:tracePt t="3970" x="2235200" y="3049588"/>
          <p14:tracePt t="3977" x="2244725" y="3040063"/>
          <p14:tracePt t="3984" x="2252663" y="3040063"/>
          <p14:tracePt t="3990" x="2262188" y="3030538"/>
          <p14:tracePt t="4018" x="2262188" y="3022600"/>
          <p14:tracePt t="4025" x="2270125" y="3022600"/>
          <p14:tracePt t="4033" x="2270125" y="3013075"/>
          <p14:tracePt t="4038" x="2270125" y="3005138"/>
          <p14:tracePt t="4045" x="2270125" y="2995613"/>
          <p14:tracePt t="4052" x="2270125" y="2978150"/>
          <p14:tracePt t="4059" x="2270125" y="2951163"/>
          <p14:tracePt t="4066" x="2262188" y="2925763"/>
          <p14:tracePt t="4072" x="2252663" y="2898775"/>
          <p14:tracePt t="4079" x="2244725" y="2863850"/>
          <p14:tracePt t="4086" x="2235200" y="2836863"/>
          <p14:tracePt t="4092" x="2217738" y="2819400"/>
          <p14:tracePt t="4099" x="2208213" y="2801938"/>
          <p14:tracePt t="4106" x="2200275" y="2784475"/>
          <p14:tracePt t="4113" x="2190750" y="2765425"/>
          <p14:tracePt t="4120" x="2173288" y="2747963"/>
          <p14:tracePt t="4126" x="2146300" y="2722563"/>
          <p14:tracePt t="4134" x="2120900" y="2713038"/>
          <p14:tracePt t="4140" x="2103438" y="2695575"/>
          <p14:tracePt t="4147" x="2076450" y="2686050"/>
          <p14:tracePt t="4154" x="2041525" y="2668588"/>
          <p14:tracePt t="4160" x="2014538" y="2660650"/>
          <p14:tracePt t="4167" x="1987550" y="2651125"/>
          <p14:tracePt t="4174" x="1943100" y="2651125"/>
          <p14:tracePt t="4182" x="1917700" y="2643188"/>
          <p14:tracePt t="4188" x="1890713" y="2624138"/>
          <p14:tracePt t="4194" x="1846263" y="2624138"/>
          <p14:tracePt t="4201" x="1819275" y="2616200"/>
          <p14:tracePt t="4208" x="1776413" y="2616200"/>
          <p14:tracePt t="4215" x="1749425" y="2616200"/>
          <p14:tracePt t="4222" x="1722438" y="2616200"/>
          <p14:tracePt t="4228" x="1687513" y="2616200"/>
          <p14:tracePt t="4235" x="1652588" y="2616200"/>
          <p14:tracePt t="4242" x="1616075" y="2616200"/>
          <p14:tracePt t="4249" x="1598613" y="2616200"/>
          <p14:tracePt t="4256" x="1554163" y="2616200"/>
          <p14:tracePt t="4262" x="1528763" y="2616200"/>
          <p14:tracePt t="4269" x="1493838" y="2616200"/>
          <p14:tracePt t="4276" x="1466850" y="2616200"/>
          <p14:tracePt t="4283" x="1422400" y="2616200"/>
          <p14:tracePt t="4290" x="1395413" y="2616200"/>
          <p14:tracePt t="4296" x="1350963" y="2633663"/>
          <p14:tracePt t="4303" x="1316038" y="2643188"/>
          <p14:tracePt t="4310" x="1281113" y="2651125"/>
          <p14:tracePt t="4317" x="1254125" y="2660650"/>
          <p14:tracePt t="4323" x="1228725" y="2660650"/>
          <p14:tracePt t="4330" x="1209675" y="2668588"/>
          <p14:tracePt t="4337" x="1192213" y="2686050"/>
          <p14:tracePt t="4344" x="1157288" y="2695575"/>
          <p14:tracePt t="4351" x="1147763" y="2705100"/>
          <p14:tracePt t="4357" x="1139825" y="2713038"/>
          <p14:tracePt t="4365" x="1112838" y="2730500"/>
          <p14:tracePt t="4371" x="1112838" y="2740025"/>
          <p14:tracePt t="4378" x="1095375" y="2747963"/>
          <p14:tracePt t="4384" x="1087438" y="2765425"/>
          <p14:tracePt t="4391" x="1068388" y="2774950"/>
          <p14:tracePt t="4399" x="1068388" y="2784475"/>
          <p14:tracePt t="4405" x="1060450" y="2792413"/>
          <p14:tracePt t="4412" x="1042988" y="2809875"/>
          <p14:tracePt t="4433" x="1016000" y="2836863"/>
          <p14:tracePt t="4439" x="1016000" y="2846388"/>
          <p14:tracePt t="4446" x="1016000" y="2854325"/>
          <p14:tracePt t="4453" x="1006475" y="2863850"/>
          <p14:tracePt t="4466" x="998538" y="2863850"/>
          <p14:tracePt t="4473" x="998538" y="2871788"/>
          <p14:tracePt t="4487" x="998538" y="2881313"/>
          <p14:tracePt t="4500" x="998538" y="2889250"/>
          <p14:tracePt t="4534" x="998538" y="2898775"/>
          <p14:tracePt t="4548" x="998538" y="2908300"/>
          <p14:tracePt t="4555" x="998538" y="2916238"/>
          <p14:tracePt t="4562" x="998538" y="2925763"/>
          <p14:tracePt t="4568" x="998538" y="2933700"/>
          <p14:tracePt t="4582" x="998538" y="2951163"/>
          <p14:tracePt t="4588" x="1006475" y="2960688"/>
          <p14:tracePt t="4595" x="1006475" y="2970213"/>
          <p14:tracePt t="4602" x="1006475" y="2978150"/>
          <p14:tracePt t="4609" x="1016000" y="2995613"/>
          <p14:tracePt t="4616" x="1016000" y="3005138"/>
          <p14:tracePt t="4622" x="1025525" y="3005138"/>
          <p14:tracePt t="4630" x="1025525" y="3013075"/>
          <p14:tracePt t="4636" x="1033463" y="3013075"/>
          <p14:tracePt t="4643" x="1033463" y="3022600"/>
          <p14:tracePt t="4650" x="1033463" y="3030538"/>
          <p14:tracePt t="4664" x="1033463" y="3040063"/>
          <p14:tracePt t="4684" x="1042988" y="3049588"/>
          <p14:tracePt t="4698" x="1042988" y="3057525"/>
          <p14:tracePt t="4711" x="1050925" y="3067050"/>
          <p14:tracePt t="4718" x="1050925" y="3074988"/>
          <p14:tracePt t="4725" x="1050925" y="3084513"/>
          <p14:tracePt t="4732" x="1050925" y="3101975"/>
          <p14:tracePt t="4738" x="1050925" y="3111500"/>
          <p14:tracePt t="4745" x="1050925" y="3119438"/>
          <p14:tracePt t="4758" x="1050925" y="3128963"/>
          <p14:tracePt t="4766" x="1050925" y="3136900"/>
          <p14:tracePt t="4772" x="1050925" y="3146425"/>
          <p14:tracePt t="4792" x="1050925" y="3154363"/>
          <p14:tracePt t="4799" x="1050925" y="3163888"/>
          <p14:tracePt t="4820" x="1050925" y="3173413"/>
          <p14:tracePt t="4826" x="1050925" y="3181350"/>
          <p14:tracePt t="4833" x="1050925" y="3198813"/>
          <p14:tracePt t="4840" x="1050925" y="3208338"/>
          <p14:tracePt t="4848" x="1050925" y="3216275"/>
          <p14:tracePt t="4853" x="1050925" y="3235325"/>
          <p14:tracePt t="4867" x="1050925" y="3243263"/>
          <p14:tracePt t="4874" x="1050925" y="3252788"/>
          <p14:tracePt t="4882" x="1050925" y="3270250"/>
          <p14:tracePt t="4888" x="1050925" y="3278188"/>
          <p14:tracePt t="4894" x="1050925" y="3287713"/>
          <p14:tracePt t="4908" x="1050925" y="3295650"/>
          <p14:tracePt t="4916" x="1050925" y="3305175"/>
          <p14:tracePt t="4921" x="1050925" y="3314700"/>
          <p14:tracePt t="4928" x="1050925" y="3322638"/>
          <p14:tracePt t="4936" x="1060450" y="3322638"/>
          <p14:tracePt t="4942" x="1060450" y="3332163"/>
          <p14:tracePt t="4949" x="1068388" y="3340100"/>
          <p14:tracePt t="4963" x="1077913" y="3357563"/>
          <p14:tracePt t="4969" x="1087438" y="3367088"/>
          <p14:tracePt t="4976" x="1095375" y="3376613"/>
          <p14:tracePt t="4983" x="1095375" y="3384550"/>
          <p14:tracePt t="4989" x="1104900" y="3402013"/>
          <p14:tracePt t="4997" x="1122363" y="3402013"/>
          <p14:tracePt t="5003" x="1122363" y="3411538"/>
          <p14:tracePt t="5010" x="1130300" y="3411538"/>
          <p14:tracePt t="5017" x="1139825" y="3419475"/>
          <p14:tracePt t="5023" x="1147763" y="3429000"/>
          <p14:tracePt t="5031" x="1157288" y="3438525"/>
          <p14:tracePt t="5037" x="1166813" y="3446463"/>
          <p14:tracePt t="5044" x="1174750" y="3446463"/>
          <p14:tracePt t="5051" x="1184275" y="3455988"/>
          <p14:tracePt t="5057" x="1192213" y="3463925"/>
          <p14:tracePt t="5065" x="1201738" y="3463925"/>
          <p14:tracePt t="5071" x="1219200" y="3473450"/>
          <p14:tracePt t="5078" x="1228725" y="3481388"/>
          <p14:tracePt t="5085" x="1236663" y="3490913"/>
          <p14:tracePt t="5098" x="1246188" y="3500438"/>
          <p14:tracePt t="5105" x="1254125" y="3508375"/>
          <p14:tracePt t="5112" x="1263650" y="3508375"/>
          <p14:tracePt t="5119" x="1271588" y="3508375"/>
          <p14:tracePt t="5125" x="1281113" y="3517900"/>
          <p14:tracePt t="5132" x="1290638" y="3517900"/>
          <p14:tracePt t="5153" x="1298575" y="3517900"/>
          <p14:tracePt t="5159" x="1308100" y="3517900"/>
          <p14:tracePt t="5167" x="1316038" y="3517900"/>
          <p14:tracePt t="5173" x="1333500" y="3517900"/>
          <p14:tracePt t="5180" x="1343025" y="3517900"/>
          <p14:tracePt t="5193" x="1350963" y="3517900"/>
          <p14:tracePt t="5201" x="1370013" y="3517900"/>
          <p14:tracePt t="5207" x="1377950" y="3517900"/>
          <p14:tracePt t="5215" x="1387475" y="3517900"/>
          <p14:tracePt t="5221" x="1395413" y="3517900"/>
          <p14:tracePt t="5227" x="1412875" y="3508375"/>
          <p14:tracePt t="5241" x="1412875" y="3500438"/>
          <p14:tracePt t="5248" x="1422400" y="3500438"/>
          <p14:tracePt t="5255" x="1431925" y="3500438"/>
          <p14:tracePt t="5261" x="1439863" y="3490913"/>
          <p14:tracePt t="5268" x="1449388" y="3490913"/>
          <p14:tracePt t="5275" x="1457325" y="3481388"/>
          <p14:tracePt t="5289" x="1466850" y="3473450"/>
          <p14:tracePt t="5302" x="1474788" y="3473450"/>
          <p14:tracePt t="5309" x="1484313" y="3473450"/>
          <p14:tracePt t="5323" x="1493838" y="3463925"/>
          <p14:tracePt t="5336" x="1501775" y="3463925"/>
          <p14:tracePt t="5343" x="1501775" y="3455988"/>
          <p14:tracePt t="5357" x="1511300" y="3455988"/>
          <p14:tracePt t="5370" x="1519238" y="3455988"/>
          <p14:tracePt t="5390" x="1519238" y="3446463"/>
          <p14:tracePt t="5404" x="1519238" y="3438525"/>
          <p14:tracePt t="5433" x="1519238" y="3419475"/>
          <p14:tracePt t="7572" x="1598613" y="3384550"/>
          <p14:tracePt t="7579" x="1749425" y="3322638"/>
          <p14:tracePt t="7585" x="1908175" y="3270250"/>
          <p14:tracePt t="7592" x="2058988" y="3225800"/>
          <p14:tracePt t="7599" x="2200275" y="3146425"/>
          <p14:tracePt t="7606" x="2386013" y="3084513"/>
          <p14:tracePt t="7613" x="2535238" y="3030538"/>
          <p14:tracePt t="7620" x="2693988" y="2987675"/>
          <p14:tracePt t="7626" x="2800350" y="2943225"/>
          <p14:tracePt t="7633" x="2916238" y="2916238"/>
          <p14:tracePt t="7640" x="3021013" y="2889250"/>
          <p14:tracePt t="7647" x="3136900" y="2863850"/>
          <p14:tracePt t="7653" x="3224213" y="2846388"/>
          <p14:tracePt t="7661" x="3340100" y="2819400"/>
          <p14:tracePt t="7667" x="3427413" y="2809875"/>
          <p14:tracePt t="7674" x="3516313" y="2792413"/>
          <p14:tracePt t="7681" x="3622675" y="2784475"/>
          <p14:tracePt t="7687" x="3702050" y="2784475"/>
          <p14:tracePt t="7695" x="3771900" y="2765425"/>
          <p14:tracePt t="7701" x="3860800" y="2757488"/>
          <p14:tracePt t="7708" x="3932238" y="2757488"/>
          <p14:tracePt t="7715" x="4011613" y="2740025"/>
          <p14:tracePt t="7722" x="4081463" y="2730500"/>
          <p14:tracePt t="7729" x="4135438" y="2730500"/>
          <p14:tracePt t="7735" x="4195763" y="2722563"/>
          <p14:tracePt t="7742" x="4232275" y="2722563"/>
          <p14:tracePt t="7749" x="4276725" y="2722563"/>
          <p14:tracePt t="7755" x="4311650" y="2722563"/>
          <p14:tracePt t="7763" x="4346575" y="2722563"/>
          <p14:tracePt t="7769" x="4381500" y="2722563"/>
          <p14:tracePt t="7776" x="4408488" y="2722563"/>
          <p14:tracePt t="7783" x="4443413" y="2722563"/>
          <p14:tracePt t="7789" x="4460875" y="2730500"/>
          <p14:tracePt t="7797" x="4479925" y="2730500"/>
          <p14:tracePt t="7823" x="4487863" y="2730500"/>
          <p14:tracePt t="7837" x="4497388" y="2730500"/>
          <p14:tracePt t="8055" x="4505325" y="2730500"/>
          <p14:tracePt t="8061" x="4514850" y="2730500"/>
          <p14:tracePt t="8068" x="4522788" y="2740025"/>
          <p14:tracePt t="8075" x="4541838" y="2740025"/>
          <p14:tracePt t="8088" x="4549775" y="2740025"/>
          <p14:tracePt t="8096" x="4567238" y="2747963"/>
          <p14:tracePt t="8102" x="4576763" y="2747963"/>
          <p14:tracePt t="8109" x="4584700" y="2747963"/>
          <p14:tracePt t="8116" x="4594225" y="2757488"/>
          <p14:tracePt t="8122" x="4602163" y="2757488"/>
          <p14:tracePt t="8130" x="4611688" y="2757488"/>
          <p14:tracePt t="8136" x="4621213" y="2757488"/>
          <p14:tracePt t="8143" x="4638675" y="2757488"/>
          <p14:tracePt t="8150" x="4656138" y="2765425"/>
          <p14:tracePt t="8157" x="4664075" y="2765425"/>
          <p14:tracePt t="8163" x="4683125" y="2774950"/>
          <p14:tracePt t="8170" x="4700588" y="2774950"/>
          <p14:tracePt t="8177" x="4708525" y="2774950"/>
          <p14:tracePt t="8183" x="4718050" y="2784475"/>
          <p14:tracePt t="8190" x="4725988" y="2784475"/>
          <p14:tracePt t="8197" x="4735513" y="2792413"/>
          <p14:tracePt t="8204" x="4745038" y="2792413"/>
          <p14:tracePt t="8212" x="4752975" y="2801938"/>
          <p14:tracePt t="8217" x="4762500" y="2801938"/>
          <p14:tracePt t="8231" x="4770438" y="2801938"/>
          <p14:tracePt t="8265" x="4762500" y="2801938"/>
          <p14:tracePt t="8272" x="4745038" y="2801938"/>
          <p14:tracePt t="8279" x="4725988" y="2801938"/>
          <p14:tracePt t="8286" x="4691063" y="2792413"/>
          <p14:tracePt t="8292" x="4656138" y="2792413"/>
          <p14:tracePt t="8299" x="4629150" y="2784475"/>
          <p14:tracePt t="8306" x="4594225" y="2774950"/>
          <p14:tracePt t="8312" x="4559300" y="2774950"/>
          <p14:tracePt t="8319" x="4514850" y="2765425"/>
          <p14:tracePt t="8326" x="4487863" y="2765425"/>
          <p14:tracePt t="8333" x="4460875" y="2765425"/>
          <p14:tracePt t="8340" x="4435475" y="2747963"/>
          <p14:tracePt t="8347" x="4418013" y="2747963"/>
          <p14:tracePt t="8353" x="4398963" y="2747963"/>
          <p14:tracePt t="8360" x="4381500" y="2747963"/>
          <p14:tracePt t="8367" x="4364038" y="2747963"/>
          <p14:tracePt t="8374" x="4356100" y="2747963"/>
          <p14:tracePt t="8388" x="4346575" y="2747963"/>
          <p14:tracePt t="8396" x="4338638" y="2747963"/>
          <p14:tracePt t="8408" x="4329113" y="2747963"/>
          <p14:tracePt t="8414" x="4311650" y="2757488"/>
          <p14:tracePt t="8421" x="4302125" y="2765425"/>
          <p14:tracePt t="8430" x="4284663" y="2784475"/>
          <p14:tracePt t="8435" x="4267200" y="2801938"/>
          <p14:tracePt t="8442" x="4249738" y="2809875"/>
          <p14:tracePt t="8449" x="4240213" y="2827338"/>
          <p14:tracePt t="8455" x="4222750" y="2846388"/>
          <p14:tracePt t="8462" x="4205288" y="2854325"/>
          <p14:tracePt t="8469" x="4178300" y="2871788"/>
          <p14:tracePt t="8476" x="4160838" y="2898775"/>
          <p14:tracePt t="8496" x="4152900" y="2908300"/>
          <p14:tracePt t="8503" x="4143375" y="2916238"/>
          <p14:tracePt t="8510" x="4135438" y="2925763"/>
          <p14:tracePt t="8517" x="4125913" y="2933700"/>
          <p14:tracePt t="8523" x="4125913" y="2943225"/>
          <p14:tracePt t="8530" x="4116388" y="2943225"/>
          <p14:tracePt t="8537" x="4116388" y="2951163"/>
          <p14:tracePt t="8550" x="4108450" y="2951163"/>
          <p14:tracePt t="8557" x="4108450" y="2960688"/>
          <p14:tracePt t="8564" x="4108450" y="2970213"/>
          <p14:tracePt t="8571" x="4108450" y="2978150"/>
          <p14:tracePt t="8579" x="4108450" y="2987675"/>
          <p14:tracePt t="8591" x="4108450" y="3005138"/>
          <p14:tracePt t="8598" x="4108450" y="3013075"/>
          <p14:tracePt t="8612" x="4108450" y="3030538"/>
          <p14:tracePt t="8618" x="4116388" y="3040063"/>
          <p14:tracePt t="8626" x="4116388" y="3057525"/>
          <p14:tracePt t="8632" x="4125913" y="3074988"/>
          <p14:tracePt t="8639" x="4125913" y="3084513"/>
          <p14:tracePt t="8646" x="4125913" y="3101975"/>
          <p14:tracePt t="8652" x="4125913" y="3119438"/>
          <p14:tracePt t="8666" x="4125913" y="3146425"/>
          <p14:tracePt t="8673" x="4125913" y="3173413"/>
          <p14:tracePt t="8680" x="4125913" y="3190875"/>
          <p14:tracePt t="8686" x="4125913" y="3208338"/>
          <p14:tracePt t="8693" x="4116388" y="3225800"/>
          <p14:tracePt t="8700" x="4116388" y="3243263"/>
          <p14:tracePt t="8707" x="4116388" y="3252788"/>
          <p14:tracePt t="8714" x="4108450" y="3260725"/>
          <p14:tracePt t="8728" x="4098925" y="3270250"/>
          <p14:tracePt t="8734" x="4098925" y="3278188"/>
          <p14:tracePt t="8740" x="4098925" y="3287713"/>
          <p14:tracePt t="8748" x="4098925" y="3295650"/>
          <p14:tracePt t="8754" x="4098925" y="3305175"/>
          <p14:tracePt t="8762" x="4090988" y="3305175"/>
          <p14:tracePt t="8768" x="4090988" y="3314700"/>
          <p14:tracePt t="8775" x="4081463" y="3314700"/>
          <p14:tracePt t="8781" x="4081463" y="3322638"/>
          <p14:tracePt t="8788" x="4073525" y="3322638"/>
          <p14:tracePt t="8795" x="4073525" y="3332163"/>
          <p14:tracePt t="8802" x="4073525" y="3340100"/>
          <p14:tracePt t="8809" x="4073525" y="3349625"/>
          <p14:tracePt t="8816" x="4073525" y="3367088"/>
          <p14:tracePt t="8822" x="4073525" y="3394075"/>
          <p14:tracePt t="8829" x="4073525" y="3419475"/>
          <p14:tracePt t="8836" x="4073525" y="3446463"/>
          <p14:tracePt t="8842" x="4081463" y="3481388"/>
          <p14:tracePt t="8856" x="4090988" y="3500438"/>
          <p14:tracePt t="8863" x="4090988" y="3508375"/>
          <p14:tracePt t="8870" x="4098925" y="3517900"/>
          <p14:tracePt t="8877" x="4098925" y="3525838"/>
          <p14:tracePt t="8890" x="4098925" y="3535363"/>
          <p14:tracePt t="8897" x="4098925" y="3543300"/>
          <p14:tracePt t="8931" x="4098925" y="3552825"/>
          <p14:tracePt t="8938" x="4108450" y="3552825"/>
          <p14:tracePt t="8946" x="4108450" y="3562350"/>
          <p14:tracePt t="8951" x="4116388" y="3562350"/>
          <p14:tracePt t="8965" x="4135438" y="3570288"/>
          <p14:tracePt t="8972" x="4170363" y="3579813"/>
          <p14:tracePt t="8979" x="4195763" y="3587750"/>
          <p14:tracePt t="8985" x="4232275" y="3587750"/>
          <p14:tracePt t="8992" x="4276725" y="3597275"/>
          <p14:tracePt t="8999" x="4302125" y="3597275"/>
          <p14:tracePt t="9006" x="4346575" y="3597275"/>
          <p14:tracePt t="9013" x="4373563" y="3597275"/>
          <p14:tracePt t="9019" x="4408488" y="3597275"/>
          <p14:tracePt t="9026" x="4443413" y="3597275"/>
          <p14:tracePt t="9033" x="4460875" y="3597275"/>
          <p14:tracePt t="9040" x="4497388" y="3597275"/>
          <p14:tracePt t="9047" x="4514850" y="3597275"/>
          <p14:tracePt t="9053" x="4541838" y="3597275"/>
          <p14:tracePt t="9060" x="4567238" y="3597275"/>
          <p14:tracePt t="9067" x="4576763" y="3597275"/>
          <p14:tracePt t="9074" x="4584700" y="3587750"/>
          <p14:tracePt t="9081" x="4602163" y="3587750"/>
          <p14:tracePt t="9087" x="4621213" y="3579813"/>
          <p14:tracePt t="9101" x="4629150" y="3579813"/>
          <p14:tracePt t="9108" x="4638675" y="3579813"/>
          <p14:tracePt t="9115" x="4646613" y="3579813"/>
          <p14:tracePt t="9121" x="4646613" y="3570288"/>
          <p14:tracePt t="9129" x="4656138" y="3570288"/>
          <p14:tracePt t="9135" x="4656138" y="3562350"/>
          <p14:tracePt t="9142" x="4664075" y="3562350"/>
          <p14:tracePt t="9149" x="4673600" y="3552825"/>
          <p14:tracePt t="9155" x="4683125" y="3552825"/>
          <p14:tracePt t="9162" x="4700588" y="3552825"/>
          <p14:tracePt t="9169" x="4708525" y="3552825"/>
          <p14:tracePt t="9176" x="4708525" y="3543300"/>
          <p14:tracePt t="9182" x="4725988" y="3543300"/>
          <p14:tracePt t="9189" x="4745038" y="3535363"/>
          <p14:tracePt t="9196" x="4770438" y="3535363"/>
          <p14:tracePt t="9203" x="4805363" y="3535363"/>
          <p14:tracePt t="9210" x="4824413" y="3525838"/>
          <p14:tracePt t="9216" x="4849813" y="3517900"/>
          <p14:tracePt t="9223" x="4867275" y="3508375"/>
          <p14:tracePt t="9230" x="4886325" y="3508375"/>
          <p14:tracePt t="9237" x="4903788" y="3500438"/>
          <p14:tracePt t="9245" x="4921250" y="3490913"/>
          <p14:tracePt t="9251" x="4938713" y="3481388"/>
          <p14:tracePt t="9257" x="4956175" y="3481388"/>
          <p14:tracePt t="9264" x="4983163" y="3473450"/>
          <p14:tracePt t="9271" x="5000625" y="3463925"/>
          <p14:tracePt t="9278" x="5018088" y="3455988"/>
          <p14:tracePt t="9284" x="5027613" y="3446463"/>
          <p14:tracePt t="9291" x="5045075" y="3429000"/>
          <p14:tracePt t="9298" x="5062538" y="3419475"/>
          <p14:tracePt t="9305" x="5080000" y="3411538"/>
          <p14:tracePt t="9311" x="5089525" y="3402013"/>
          <p14:tracePt t="9318" x="5106988" y="3384550"/>
          <p14:tracePt t="9325" x="5114925" y="3367088"/>
          <p14:tracePt t="9332" x="5124450" y="3357563"/>
          <p14:tracePt t="9339" x="5141913" y="3340100"/>
          <p14:tracePt t="9346" x="5151438" y="3322638"/>
          <p14:tracePt t="9352" x="5159375" y="3305175"/>
          <p14:tracePt t="9359" x="5176838" y="3295650"/>
          <p14:tracePt t="9366" x="5186363" y="3278188"/>
          <p14:tracePt t="9373" x="5194300" y="3260725"/>
          <p14:tracePt t="9381" x="5203825" y="3252788"/>
          <p14:tracePt t="9386" x="5203825" y="3243263"/>
          <p14:tracePt t="9400" x="5211763" y="3235325"/>
          <p14:tracePt t="9407" x="5211763" y="3225800"/>
          <p14:tracePt t="9414" x="5211763" y="3216275"/>
          <p14:tracePt t="9420" x="5211763" y="3208338"/>
          <p14:tracePt t="9430" x="5211763" y="3198813"/>
          <p14:tracePt t="9434" x="5211763" y="3190875"/>
          <p14:tracePt t="9448" x="5211763" y="3181350"/>
          <p14:tracePt t="9454" x="5211763" y="3173413"/>
          <p14:tracePt t="9461" x="5211763" y="3154363"/>
          <p14:tracePt t="9468" x="5203825" y="3146425"/>
          <p14:tracePt t="9475" x="5194300" y="3136900"/>
          <p14:tracePt t="9482" x="5186363" y="3136900"/>
          <p14:tracePt t="9488" x="5186363" y="3128963"/>
          <p14:tracePt t="9496" x="5168900" y="3111500"/>
          <p14:tracePt t="9502" x="5151438" y="3092450"/>
          <p14:tracePt t="9508" x="5132388" y="3074988"/>
          <p14:tracePt t="9515" x="5106988" y="3049588"/>
          <p14:tracePt t="9523" x="5070475" y="3030538"/>
          <p14:tracePt t="9530" x="5045075" y="3005138"/>
          <p14:tracePt t="9536" x="5000625" y="2987675"/>
          <p14:tracePt t="9543" x="4965700" y="2978150"/>
          <p14:tracePt t="9549" x="4903788" y="2960688"/>
          <p14:tracePt t="9556" x="4841875" y="2943225"/>
          <p14:tracePt t="9564" x="4787900" y="2943225"/>
          <p14:tracePt t="9570" x="4700588" y="2933700"/>
          <p14:tracePt t="9578" x="4646613" y="2933700"/>
          <p14:tracePt t="9583" x="4567238" y="2916238"/>
          <p14:tracePt t="9590" x="4532313" y="2916238"/>
          <p14:tracePt t="9597" x="4487863" y="2925763"/>
          <p14:tracePt t="9604" x="4435475" y="2925763"/>
          <p14:tracePt t="9611" x="4391025" y="2933700"/>
          <p14:tracePt t="9618" x="4356100" y="2943225"/>
          <p14:tracePt t="9624" x="4319588" y="2951163"/>
          <p14:tracePt t="9631" x="4294188" y="2960688"/>
          <p14:tracePt t="9637" x="4267200" y="2960688"/>
          <p14:tracePt t="9645" x="4249738" y="2970213"/>
          <p14:tracePt t="9652" x="4232275" y="2978150"/>
          <p14:tracePt t="9658" x="4214813" y="2978150"/>
          <p14:tracePt t="9665" x="4195763" y="2987675"/>
          <p14:tracePt t="9672" x="4178300" y="2995613"/>
          <p14:tracePt t="9680" x="4170363" y="2995613"/>
          <p14:tracePt t="9686" x="4160838" y="2995613"/>
          <p14:tracePt t="9692" x="4160838" y="3005138"/>
          <p14:tracePt t="9699" x="4152900" y="3005138"/>
          <p14:tracePt t="9706" x="4143375" y="3013075"/>
          <p14:tracePt t="9719" x="4135438" y="3013075"/>
          <p14:tracePt t="9728" x="4135438" y="3022600"/>
          <p14:tracePt t="9733" x="4125913" y="3022600"/>
          <p14:tracePt t="9740" x="4125913" y="3030538"/>
          <p14:tracePt t="9747" x="4116388" y="3030538"/>
          <p14:tracePt t="9767" x="4108450" y="3030538"/>
          <p14:tracePt t="9774" x="4108450" y="3040063"/>
          <p14:tracePt t="9781" x="4098925" y="3040063"/>
          <p14:tracePt t="9787" x="4098925" y="3049588"/>
          <p14:tracePt t="9794" x="4090988" y="3049588"/>
          <p14:tracePt t="9807" x="4081463" y="3057525"/>
          <p14:tracePt t="9815" x="4081463" y="3067050"/>
          <p14:tracePt t="9821" x="4073525" y="3074988"/>
          <p14:tracePt t="9835" x="4073525" y="3084513"/>
          <p14:tracePt t="9842" x="4064000" y="3084513"/>
          <p14:tracePt t="9855" x="4054475" y="3084513"/>
          <p14:tracePt t="9877" x="4054475" y="3092450"/>
          <p14:tracePt t="9889" x="4054475" y="3101975"/>
          <p14:tracePt t="9896" x="4054475" y="3111500"/>
          <p14:tracePt t="9917" x="4054475" y="3119438"/>
          <p14:tracePt t="9923" x="4054475" y="3128963"/>
          <p14:tracePt t="9944" x="4054475" y="3136900"/>
          <p14:tracePt t="9950" x="4054475" y="3146425"/>
          <p14:tracePt t="9957" x="4054475" y="3154363"/>
          <p14:tracePt t="9964" x="4054475" y="3163888"/>
          <p14:tracePt t="9971" x="4054475" y="3173413"/>
          <p14:tracePt t="9984" x="4054475" y="3181350"/>
          <p14:tracePt t="9998" x="4054475" y="3190875"/>
          <p14:tracePt t="10005" x="4054475" y="3198813"/>
          <p14:tracePt t="10012" x="4064000" y="3208338"/>
          <p14:tracePt t="10018" x="4064000" y="3216275"/>
          <p14:tracePt t="10032" x="4073525" y="3225800"/>
          <p14:tracePt t="10039" x="4073525" y="3235325"/>
          <p14:tracePt t="10046" x="4081463" y="3235325"/>
          <p14:tracePt t="10052" x="4081463" y="3243263"/>
          <p14:tracePt t="10061" x="4081463" y="3252788"/>
          <p14:tracePt t="10066" x="4081463" y="3270250"/>
          <p14:tracePt t="10073" x="4090988" y="3278188"/>
          <p14:tracePt t="10080" x="4090988" y="3287713"/>
          <p14:tracePt t="10086" x="4098925" y="3295650"/>
          <p14:tracePt t="10100" x="4108450" y="3295650"/>
          <p14:tracePt t="10107" x="4108450" y="3305175"/>
          <p14:tracePt t="10114" x="4116388" y="3314700"/>
          <p14:tracePt t="10120" x="4116388" y="3322638"/>
          <p14:tracePt t="10128" x="4125913" y="3332163"/>
          <p14:tracePt t="10134" x="4125913" y="3340100"/>
          <p14:tracePt t="10141" x="4135438" y="3340100"/>
          <p14:tracePt t="10155" x="4135438" y="3349625"/>
          <p14:tracePt t="10162" x="4143375" y="3357563"/>
          <p14:tracePt t="10168" x="4152900" y="3357563"/>
          <p14:tracePt t="10175" x="4152900" y="3367088"/>
          <p14:tracePt t="10182" x="4160838" y="3376613"/>
          <p14:tracePt t="10188" x="4170363" y="3376613"/>
          <p14:tracePt t="10195" x="4178300" y="3384550"/>
          <p14:tracePt t="10202" x="4187825" y="3384550"/>
          <p14:tracePt t="10216" x="4195763" y="3394075"/>
          <p14:tracePt t="10230" x="4205288" y="3394075"/>
          <p14:tracePt t="10236" x="4214813" y="3394075"/>
          <p14:tracePt t="10244" x="4222750" y="3402013"/>
          <p14:tracePt t="10250" x="4232275" y="3402013"/>
          <p14:tracePt t="10256" x="4232275" y="3411538"/>
          <p14:tracePt t="10263" x="4257675" y="3429000"/>
          <p14:tracePt t="10270" x="4284663" y="3438525"/>
          <p14:tracePt t="10277" x="4302125" y="3446463"/>
          <p14:tracePt t="10283" x="4329113" y="3455988"/>
          <p14:tracePt t="10290" x="4346575" y="3455988"/>
          <p14:tracePt t="10297" x="4364038" y="3463925"/>
          <p14:tracePt t="10304" x="4381500" y="3473450"/>
          <p14:tracePt t="10311" x="4398963" y="3481388"/>
          <p14:tracePt t="10317" x="4418013" y="3490913"/>
          <p14:tracePt t="10325" x="4435475" y="3500438"/>
          <p14:tracePt t="10331" x="4452938" y="3500438"/>
          <p14:tracePt t="10338" x="4470400" y="3500438"/>
          <p14:tracePt t="10345" x="4487863" y="3508375"/>
          <p14:tracePt t="10351" x="4505325" y="3508375"/>
          <p14:tracePt t="10359" x="4522788" y="3517900"/>
          <p14:tracePt t="10365" x="4541838" y="3517900"/>
          <p14:tracePt t="10372" x="4559300" y="3525838"/>
          <p14:tracePt t="10379" x="4576763" y="3525838"/>
          <p14:tracePt t="10386" x="4594225" y="3525838"/>
          <p14:tracePt t="10394" x="4611688" y="3525838"/>
          <p14:tracePt t="10406" x="4621213" y="3525838"/>
          <p14:tracePt t="10413" x="4629150" y="3525838"/>
          <p14:tracePt t="10420" x="4646613" y="3525838"/>
          <p14:tracePt t="10427" x="4656138" y="3525838"/>
          <p14:tracePt t="10433" x="4664075" y="3525838"/>
          <p14:tracePt t="10444" x="4683125" y="3525838"/>
          <p14:tracePt t="10453" x="4700588" y="3525838"/>
          <p14:tracePt t="10461" x="4718050" y="3525838"/>
          <p14:tracePt t="10467" x="4745038" y="3525838"/>
          <p14:tracePt t="10474" x="4762500" y="3525838"/>
          <p14:tracePt t="10481" x="4787900" y="3525838"/>
          <p14:tracePt t="10487" x="4805363" y="3525838"/>
          <p14:tracePt t="10494" x="4841875" y="3543300"/>
          <p14:tracePt t="10508" x="4859338" y="3543300"/>
          <p14:tracePt t="10515" x="4867275" y="3543300"/>
          <p14:tracePt t="10521" x="4876800" y="3543300"/>
          <p14:tracePt t="10528" x="4894263" y="3543300"/>
          <p14:tracePt t="10535" x="4903788" y="3543300"/>
          <p14:tracePt t="10542" x="4911725" y="3543300"/>
          <p14:tracePt t="10555" x="4929188" y="3543300"/>
          <p14:tracePt t="10562" x="4938713" y="3543300"/>
          <p14:tracePt t="10569" x="4948238" y="3543300"/>
          <p14:tracePt t="10577" x="4956175" y="3543300"/>
          <p14:tracePt t="10583" x="4973638" y="3535363"/>
          <p14:tracePt t="10596" x="4991100" y="3525838"/>
          <p14:tracePt t="10603" x="5000625" y="3517900"/>
          <p14:tracePt t="10610" x="5018088" y="3508375"/>
          <p14:tracePt t="10616" x="5035550" y="3500438"/>
          <p14:tracePt t="10623" x="5045075" y="3490913"/>
          <p14:tracePt t="10630" x="5062538" y="3490913"/>
          <p14:tracePt t="10637" x="5070475" y="3481388"/>
          <p14:tracePt t="10644" x="5080000" y="3473450"/>
          <p14:tracePt t="10650" x="5089525" y="3473450"/>
          <p14:tracePt t="10658" x="5097463" y="3463925"/>
          <p14:tracePt t="10664" x="5114925" y="3455988"/>
          <p14:tracePt t="10671" x="5124450" y="3455988"/>
          <p14:tracePt t="10678" x="5141913" y="3446463"/>
          <p14:tracePt t="10685" x="5159375" y="3438525"/>
          <p14:tracePt t="10692" x="5168900" y="3429000"/>
          <p14:tracePt t="10698" x="5186363" y="3419475"/>
          <p14:tracePt t="10705" x="5211763" y="3402013"/>
          <p14:tracePt t="10712" x="5221288" y="3384550"/>
          <p14:tracePt t="10719" x="5238750" y="3376613"/>
          <p14:tracePt t="10726" x="5248275" y="3357563"/>
          <p14:tracePt t="10732" x="5265738" y="3332163"/>
          <p14:tracePt t="10746" x="5273675" y="3322638"/>
          <p14:tracePt t="10752" x="5273675" y="3305175"/>
          <p14:tracePt t="10760" x="5283200" y="3295650"/>
          <p14:tracePt t="10766" x="5283200" y="3287713"/>
          <p14:tracePt t="10773" x="5283200" y="3278188"/>
          <p14:tracePt t="10780" x="5292725" y="3270250"/>
          <p14:tracePt t="10786" x="5292725" y="3260725"/>
          <p14:tracePt t="10794" x="5292725" y="3252788"/>
          <p14:tracePt t="10800" x="5292725" y="3243263"/>
          <p14:tracePt t="10806" x="5292725" y="3225800"/>
          <p14:tracePt t="10814" x="5292725" y="3216275"/>
          <p14:tracePt t="10820" x="5292725" y="3208338"/>
          <p14:tracePt t="10827" x="5292725" y="3198813"/>
          <p14:tracePt t="10834" x="5292725" y="3190875"/>
          <p14:tracePt t="10841" x="5292725" y="3181350"/>
          <p14:tracePt t="10848" x="5292725" y="3173413"/>
          <p14:tracePt t="10854" x="5292725" y="3163888"/>
          <p14:tracePt t="10861" x="5292725" y="3154363"/>
          <p14:tracePt t="10875" x="5292725" y="3146425"/>
          <p14:tracePt t="10882" x="5292725" y="3136900"/>
          <p14:tracePt t="10895" x="5283200" y="3119438"/>
          <p14:tracePt t="10902" x="5273675" y="3111500"/>
          <p14:tracePt t="10910" x="5273675" y="3101975"/>
          <p14:tracePt t="10915" x="5256213" y="3084513"/>
          <p14:tracePt t="10922" x="5248275" y="3074988"/>
          <p14:tracePt t="10929" x="5221288" y="3057525"/>
          <p14:tracePt t="10936" x="5203825" y="3040063"/>
          <p14:tracePt t="10944" x="5186363" y="3013075"/>
          <p14:tracePt t="10950" x="5168900" y="3005138"/>
          <p14:tracePt t="10956" x="5151438" y="2987675"/>
          <p14:tracePt t="10963" x="5132388" y="2970213"/>
          <p14:tracePt t="10970" x="5114925" y="2960688"/>
          <p14:tracePt t="10978" x="5097463" y="2943225"/>
          <p14:tracePt t="10983" x="5062538" y="2925763"/>
          <p14:tracePt t="10990" x="5045075" y="2908300"/>
          <p14:tracePt t="10997" x="5027613" y="2898775"/>
          <p14:tracePt t="11004" x="5008563" y="2889250"/>
          <p14:tracePt t="11011" x="4991100" y="2881313"/>
          <p14:tracePt t="11018" x="4973638" y="2871788"/>
          <p14:tracePt t="11025" x="4956175" y="2863850"/>
          <p14:tracePt t="11031" x="4938713" y="2854325"/>
          <p14:tracePt t="11038" x="4929188" y="2846388"/>
          <p14:tracePt t="11046" x="4911725" y="2846388"/>
          <p14:tracePt t="11051" x="4903788" y="2836863"/>
          <p14:tracePt t="11065" x="4886325" y="2827338"/>
          <p14:tracePt t="11072" x="4876800" y="2827338"/>
          <p14:tracePt t="11079" x="4859338" y="2827338"/>
          <p14:tracePt t="11085" x="4841875" y="2827338"/>
          <p14:tracePt t="11093" x="4824413" y="2819400"/>
          <p14:tracePt t="11099" x="4805363" y="2819400"/>
          <p14:tracePt t="11106" x="4787900" y="2819400"/>
          <p14:tracePt t="11112" x="4770438" y="2809875"/>
          <p14:tracePt t="11119" x="4752975" y="2809875"/>
          <p14:tracePt t="11127" x="4735513" y="2792413"/>
          <p14:tracePt t="11133" x="4708525" y="2792413"/>
          <p14:tracePt t="11140" x="4691063" y="2792413"/>
          <p14:tracePt t="11147" x="4673600" y="2792413"/>
          <p14:tracePt t="11153" x="4646613" y="2792413"/>
          <p14:tracePt t="11161" x="4621213" y="2792413"/>
          <p14:tracePt t="11167" x="4602163" y="2792413"/>
          <p14:tracePt t="11174" x="4584700" y="2792413"/>
          <p14:tracePt t="11181" x="4567238" y="2792413"/>
          <p14:tracePt t="11187" x="4541838" y="2792413"/>
          <p14:tracePt t="11194" x="4522788" y="2801938"/>
          <p14:tracePt t="11201" x="4487863" y="2801938"/>
          <p14:tracePt t="11208" x="4470400" y="2809875"/>
          <p14:tracePt t="11215" x="4443413" y="2819400"/>
          <p14:tracePt t="11221" x="4418013" y="2827338"/>
          <p14:tracePt t="11228" x="4381500" y="2846388"/>
          <p14:tracePt t="11235" x="4356100" y="2854325"/>
          <p14:tracePt t="11242" x="4329113" y="2871788"/>
          <p14:tracePt t="11249" x="4294188" y="2898775"/>
          <p14:tracePt t="11255" x="4267200" y="2916238"/>
          <p14:tracePt t="11262" x="4240213" y="2933700"/>
          <p14:tracePt t="11269" x="4205288" y="2951163"/>
          <p14:tracePt t="11277" x="4178300" y="2978150"/>
          <p14:tracePt t="11283" x="4160838" y="2995613"/>
          <p14:tracePt t="11289" x="4125913" y="3013075"/>
          <p14:tracePt t="11296" x="4108450" y="3022600"/>
          <p14:tracePt t="11303" x="4090988" y="3040063"/>
          <p14:tracePt t="11310" x="4081463" y="3049588"/>
          <p14:tracePt t="11317" x="4073525" y="3049588"/>
          <p14:tracePt t="11323" x="4064000" y="3057525"/>
          <p14:tracePt t="11330" x="4054475" y="3067050"/>
          <p14:tracePt t="11336" x="4046538" y="3067050"/>
          <p14:tracePt t="11350" x="4037013" y="3067050"/>
          <p14:tracePt t="11357" x="4029075" y="3074988"/>
          <p14:tracePt t="11364" x="4019550" y="3084513"/>
          <p14:tracePt t="11398" x="4011613" y="3092450"/>
          <p14:tracePt t="11412" x="4011613" y="3101975"/>
          <p14:tracePt t="11426" x="4011613" y="3111500"/>
          <p14:tracePt t="11446" x="4011613" y="3119438"/>
          <p14:tracePt t="11466" x="4011613" y="3128963"/>
          <p14:tracePt t="11487" x="4011613" y="3136900"/>
          <p14:tracePt t="11493" x="4011613" y="3146425"/>
          <p14:tracePt t="11500" x="4011613" y="3154363"/>
          <p14:tracePt t="11507" x="4011613" y="3163888"/>
          <p14:tracePt t="11514" x="4011613" y="3173413"/>
          <p14:tracePt t="11527" x="4011613" y="3181350"/>
          <p14:tracePt t="11534" x="4011613" y="3190875"/>
          <p14:tracePt t="11540" x="4011613" y="3208338"/>
          <p14:tracePt t="11548" x="4011613" y="3216275"/>
          <p14:tracePt t="11554" x="4019550" y="3235325"/>
          <p14:tracePt t="11561" x="4019550" y="3252788"/>
          <p14:tracePt t="11568" x="4019550" y="3260725"/>
          <p14:tracePt t="11576" x="4029075" y="3270250"/>
          <p14:tracePt t="11582" x="4029075" y="3287713"/>
          <p14:tracePt t="11588" x="4029075" y="3295650"/>
          <p14:tracePt t="11596" x="4029075" y="3305175"/>
          <p14:tracePt t="11602" x="4037013" y="3322638"/>
          <p14:tracePt t="11610" x="4037013" y="3332163"/>
          <p14:tracePt t="11616" x="4037013" y="3340100"/>
          <p14:tracePt t="11622" x="4046538" y="3349625"/>
          <p14:tracePt t="11629" x="4046538" y="3357563"/>
          <p14:tracePt t="11636" x="4054475" y="3367088"/>
          <p14:tracePt t="11643" x="4054475" y="3376613"/>
          <p14:tracePt t="11650" x="4064000" y="3384550"/>
          <p14:tracePt t="11656" x="4064000" y="3394075"/>
          <p14:tracePt t="11663" x="4073525" y="3402013"/>
          <p14:tracePt t="11677" x="4081463" y="3411538"/>
          <p14:tracePt t="11690" x="4090988" y="3419475"/>
          <p14:tracePt t="11697" x="4090988" y="3429000"/>
          <p14:tracePt t="11704" x="4098925" y="3438525"/>
          <p14:tracePt t="11711" x="4108450" y="3446463"/>
          <p14:tracePt t="11717" x="4116388" y="3455988"/>
          <p14:tracePt t="11725" x="4125913" y="3455988"/>
          <p14:tracePt t="11738" x="4135438" y="3463925"/>
          <p14:tracePt t="11745" x="4143375" y="3473450"/>
          <p14:tracePt t="11759" x="4152900" y="3481388"/>
          <p14:tracePt t="11765" x="4160838" y="3490913"/>
          <p14:tracePt t="11772" x="4170363" y="3500438"/>
          <p14:tracePt t="11779" x="4170363" y="3508375"/>
          <p14:tracePt t="11786" x="4187825" y="3508375"/>
          <p14:tracePt t="11793" x="4195763" y="3517900"/>
          <p14:tracePt t="11799" x="4205288" y="3517900"/>
          <p14:tracePt t="11806" x="4214813" y="3525838"/>
          <p14:tracePt t="11813" x="4222750" y="3535363"/>
          <p14:tracePt t="11819" x="4232275" y="3543300"/>
          <p14:tracePt t="11827" x="4249738" y="3552825"/>
          <p14:tracePt t="11833" x="4267200" y="3562350"/>
          <p14:tracePt t="11840" x="4284663" y="3570288"/>
          <p14:tracePt t="11847" x="4294188" y="3570288"/>
          <p14:tracePt t="11853" x="4311650" y="3579813"/>
          <p14:tracePt t="11861" x="4329113" y="3587750"/>
          <p14:tracePt t="11867" x="4338638" y="3597275"/>
          <p14:tracePt t="11874" x="4356100" y="3605213"/>
          <p14:tracePt t="11881" x="4373563" y="3605213"/>
          <p14:tracePt t="11887" x="4391025" y="3614738"/>
          <p14:tracePt t="11895" x="4418013" y="3622675"/>
          <p14:tracePt t="11901" x="4443413" y="3632200"/>
          <p14:tracePt t="11909" x="4470400" y="3641725"/>
          <p14:tracePt t="11915" x="4505325" y="3641725"/>
          <p14:tracePt t="11922" x="4532313" y="3641725"/>
          <p14:tracePt t="11929" x="4549775" y="3649663"/>
          <p14:tracePt t="11935" x="4576763" y="3649663"/>
          <p14:tracePt t="11942" x="4594225" y="3659188"/>
          <p14:tracePt t="11949" x="4621213" y="3659188"/>
          <p14:tracePt t="11955" x="4638675" y="3659188"/>
          <p14:tracePt t="11962" x="4656138" y="3659188"/>
          <p14:tracePt t="11969" x="4683125" y="3659188"/>
          <p14:tracePt t="11976" x="4700588" y="3659188"/>
          <p14:tracePt t="11982" x="4745038" y="3659188"/>
          <p14:tracePt t="11989" x="4770438" y="3659188"/>
          <p14:tracePt t="11996" x="4814888" y="3659188"/>
          <p14:tracePt t="12003" x="4849813" y="3659188"/>
          <p14:tracePt t="12010" x="4886325" y="3659188"/>
          <p14:tracePt t="12017" x="4929188" y="3659188"/>
          <p14:tracePt t="12024" x="4965700" y="3659188"/>
          <p14:tracePt t="12030" x="5027613" y="3659188"/>
          <p14:tracePt t="12037" x="5062538" y="3649663"/>
          <p14:tracePt t="12044" x="5106988" y="3649663"/>
          <p14:tracePt t="12051" x="5141913" y="3641725"/>
          <p14:tracePt t="12058" x="5159375" y="3632200"/>
          <p14:tracePt t="12064" x="5176838" y="3622675"/>
          <p14:tracePt t="12071" x="5186363" y="3622675"/>
          <p14:tracePt t="12078" x="5194300" y="3622675"/>
          <p14:tracePt t="12085" x="5203825" y="3614738"/>
          <p14:tracePt t="12092" x="5211763" y="3614738"/>
          <p14:tracePt t="12098" x="5221288" y="3605213"/>
          <p14:tracePt t="12105" x="5230813" y="3605213"/>
          <p14:tracePt t="12112" x="5230813" y="3597275"/>
          <p14:tracePt t="12139" x="5238750" y="3597275"/>
          <p14:tracePt t="12152" x="5248275" y="3597275"/>
          <p14:tracePt t="12221" x="5256213" y="3597275"/>
          <p14:tracePt t="12234" x="5256213" y="3587750"/>
          <p14:tracePt t="12268" x="5256213" y="3579813"/>
          <p14:tracePt t="12288" x="5256213" y="3570288"/>
          <p14:tracePt t="12316" x="5256213" y="3562350"/>
          <p14:tracePt t="12336" x="5256213" y="3552825"/>
          <p14:tracePt t="12350" x="5256213" y="3543300"/>
          <p14:tracePt t="12363" x="5256213" y="3535363"/>
          <p14:tracePt t="12384" x="5256213" y="3525838"/>
          <p14:tracePt t="12397" x="5256213" y="3517900"/>
          <p14:tracePt t="12431" x="5256213" y="3508375"/>
          <p14:tracePt t="12445" x="5256213" y="3500438"/>
          <p14:tracePt t="12458" x="5256213" y="3490913"/>
          <p14:tracePt t="12506" x="5265738" y="3490913"/>
          <p14:tracePt t="12798" x="5273675" y="3490913"/>
          <p14:tracePt t="12811" x="5283200" y="3490913"/>
          <p14:tracePt t="12839" x="5292725" y="3490913"/>
          <p14:tracePt t="12845" x="5300663" y="3490913"/>
          <p14:tracePt t="12852" x="5310188" y="3490913"/>
          <p14:tracePt t="12859" x="5318125" y="3490913"/>
          <p14:tracePt t="12866" x="5327650" y="3490913"/>
          <p14:tracePt t="12873" x="5335588" y="3500438"/>
          <p14:tracePt t="12879" x="5345113" y="3508375"/>
          <p14:tracePt t="12887" x="5354638" y="3517900"/>
          <p14:tracePt t="12894" x="5372100" y="3525838"/>
          <p14:tracePt t="12900" x="5407025" y="3552825"/>
          <p14:tracePt t="12908" x="5434013" y="3579813"/>
          <p14:tracePt t="12914" x="5459413" y="3597275"/>
          <p14:tracePt t="12921" x="5503863" y="3632200"/>
          <p14:tracePt t="12928" x="5538788" y="3667125"/>
          <p14:tracePt t="12934" x="5565775" y="3694113"/>
          <p14:tracePt t="12942" x="5600700" y="3711575"/>
          <p14:tracePt t="12948" x="5627688" y="3738563"/>
          <p14:tracePt t="12954" x="5645150" y="3756025"/>
          <p14:tracePt t="12962" x="5680075" y="3783013"/>
          <p14:tracePt t="12968" x="5716588" y="3808413"/>
          <p14:tracePt t="12975" x="5751513" y="3827463"/>
          <p14:tracePt t="12982" x="5795963" y="3844925"/>
          <p14:tracePt t="12989" x="5830888" y="3852863"/>
          <p14:tracePt t="12995" x="5910263" y="3879850"/>
          <p14:tracePt t="13002" x="5964238" y="3897313"/>
          <p14:tracePt t="13009" x="6043613" y="3906838"/>
          <p14:tracePt t="13016" x="6113463" y="3906838"/>
          <p14:tracePt t="13023" x="6184900" y="3906838"/>
          <p14:tracePt t="13029" x="6254750" y="3906838"/>
          <p14:tracePt t="13036" x="6326188" y="3906838"/>
          <p14:tracePt t="13043" x="6423025" y="3897313"/>
          <p14:tracePt t="13050" x="6492875" y="3887788"/>
          <p14:tracePt t="13056" x="6581775" y="3887788"/>
          <p14:tracePt t="13063" x="6661150" y="3879850"/>
          <p14:tracePt t="13070" x="6732588" y="3862388"/>
          <p14:tracePt t="13077" x="6794500" y="3852863"/>
          <p14:tracePt t="13084" x="6829425" y="3844925"/>
          <p14:tracePt t="13092" x="6873875" y="3835400"/>
          <p14:tracePt t="13097" x="6908800" y="3817938"/>
          <p14:tracePt t="13104" x="6935788" y="3800475"/>
          <p14:tracePt t="13111" x="6961188" y="3790950"/>
          <p14:tracePt t="13117" x="6980238" y="3783013"/>
          <p14:tracePt t="13125" x="6997700" y="3765550"/>
          <p14:tracePt t="13131" x="7015163" y="3756025"/>
          <p14:tracePt t="13138" x="7040563" y="3746500"/>
          <p14:tracePt t="13145" x="7059613" y="3738563"/>
          <p14:tracePt t="13152" x="7094538" y="3721100"/>
          <p14:tracePt t="13159" x="7112000" y="3711575"/>
          <p14:tracePt t="13165" x="7138988" y="3703638"/>
          <p14:tracePt t="13172" x="7156450" y="3694113"/>
          <p14:tracePt t="13179" x="7191375" y="3667125"/>
          <p14:tracePt t="13185" x="7218363" y="3659188"/>
          <p14:tracePt t="13193" x="7235825" y="3649663"/>
          <p14:tracePt t="13199" x="7262813" y="3632200"/>
          <p14:tracePt t="13206" x="7280275" y="3622675"/>
          <p14:tracePt t="13213" x="7315200" y="3614738"/>
          <p14:tracePt t="13219" x="7332663" y="3605213"/>
          <p14:tracePt t="13226" x="7359650" y="3587750"/>
          <p14:tracePt t="13233" x="7377113" y="3579813"/>
          <p14:tracePt t="13241" x="7394575" y="3562350"/>
          <p14:tracePt t="13247" x="7412038" y="3552825"/>
          <p14:tracePt t="13253" x="7429500" y="3543300"/>
          <p14:tracePt t="13261" x="7439025" y="3543300"/>
          <p14:tracePt t="13267" x="7446963" y="3543300"/>
          <p14:tracePt t="13275" x="7456488" y="3535363"/>
          <p14:tracePt t="13281" x="7466013" y="3535363"/>
          <p14:tracePt t="13287" x="7473950" y="3535363"/>
          <p14:tracePt t="13294" x="7473950" y="3525838"/>
          <p14:tracePt t="13301" x="7483475" y="3525838"/>
          <p14:tracePt t="13308" x="7483475" y="3517900"/>
          <p14:tracePt t="13315" x="7491413" y="3517900"/>
          <p14:tracePt t="13322" x="7500938" y="3508375"/>
          <p14:tracePt t="13335" x="7508875" y="3508375"/>
          <p14:tracePt t="13342" x="7518400" y="3500438"/>
          <p14:tracePt t="13355" x="7518400" y="3490913"/>
          <p14:tracePt t="13362" x="7527925" y="3490913"/>
          <p14:tracePt t="13369" x="7535863" y="3490913"/>
          <p14:tracePt t="13376" x="7545388" y="3481388"/>
          <p14:tracePt t="13383" x="7553325" y="3473450"/>
          <p14:tracePt t="13390" x="7562850" y="3463925"/>
          <p14:tracePt t="13396" x="7580313" y="3455988"/>
          <p14:tracePt t="13403" x="7580313" y="3446463"/>
          <p14:tracePt t="13410" x="7597775" y="3429000"/>
          <p14:tracePt t="13417" x="7624763" y="3411538"/>
          <p14:tracePt t="13425" x="7642225" y="3394075"/>
          <p14:tracePt t="13430" x="7669213" y="3384550"/>
          <p14:tracePt t="13442" x="7686675" y="3376613"/>
          <p14:tracePt t="13445" x="7704138" y="3367088"/>
          <p14:tracePt t="13451" x="7712075" y="3357563"/>
          <p14:tracePt t="13458" x="7721600" y="3349625"/>
          <p14:tracePt t="13464" x="7731125" y="3340100"/>
          <p14:tracePt t="13478" x="7739063" y="3340100"/>
          <p14:tracePt t="13484" x="7748588" y="3332163"/>
          <p14:tracePt t="13492" x="7756525" y="3332163"/>
          <p14:tracePt t="13505" x="7756525" y="3322638"/>
          <p14:tracePt t="13512" x="7766050" y="3322638"/>
          <p14:tracePt t="13518" x="7766050" y="3314700"/>
          <p14:tracePt t="13525" x="7773988" y="3314700"/>
          <p14:tracePt t="13532" x="7773988" y="3305175"/>
          <p14:tracePt t="13553" x="7773988" y="3295650"/>
          <p14:tracePt t="13567" x="7773988" y="3287713"/>
          <p14:tracePt t="13587" x="7766050" y="3278188"/>
          <p14:tracePt t="13594" x="7766050" y="3270250"/>
          <p14:tracePt t="13608" x="7756525" y="3260725"/>
          <p14:tracePt t="13614" x="7748588" y="3252788"/>
          <p14:tracePt t="13620" x="7739063" y="3243263"/>
          <p14:tracePt t="13627" x="7739063" y="3235325"/>
          <p14:tracePt t="13641" x="7731125" y="3225800"/>
          <p14:tracePt t="13648" x="7721600" y="3216275"/>
          <p14:tracePt t="13655" x="7712075" y="3208338"/>
          <p14:tracePt t="13662" x="7704138" y="3198813"/>
          <p14:tracePt t="13668" x="7694613" y="3190875"/>
          <p14:tracePt t="13675" x="7694613" y="3181350"/>
          <p14:tracePt t="13689" x="7677150" y="3163888"/>
          <p14:tracePt t="13696" x="7659688" y="3154363"/>
          <p14:tracePt t="13702" x="7650163" y="3136900"/>
          <p14:tracePt t="13710" x="7624763" y="3128963"/>
          <p14:tracePt t="13716" x="7607300" y="3101975"/>
          <p14:tracePt t="13723" x="7597775" y="3101975"/>
          <p14:tracePt t="13729" x="7589838" y="3092450"/>
          <p14:tracePt t="13736" x="7570788" y="3084513"/>
          <p14:tracePt t="13743" x="7562850" y="3067050"/>
          <p14:tracePt t="13750" x="7535863" y="3057525"/>
          <p14:tracePt t="13758" x="7518400" y="3049588"/>
          <p14:tracePt t="13763" x="7500938" y="3030538"/>
          <p14:tracePt t="13770" x="7483475" y="3030538"/>
          <p14:tracePt t="13777" x="7466013" y="3022600"/>
          <p14:tracePt t="13784" x="7446963" y="3013075"/>
          <p14:tracePt t="13791" x="7429500" y="3013075"/>
          <p14:tracePt t="13797" x="7412038" y="3005138"/>
          <p14:tracePt t="13804" x="7394575" y="3005138"/>
          <p14:tracePt t="13811" x="7377113" y="2995613"/>
          <p14:tracePt t="13818" x="7359650" y="2995613"/>
          <p14:tracePt t="13825" x="7332663" y="2995613"/>
          <p14:tracePt t="13831" x="7305675" y="2995613"/>
          <p14:tracePt t="13838" x="7280275" y="2995613"/>
          <p14:tracePt t="13845" x="7253288" y="2995613"/>
          <p14:tracePt t="13852" x="7226300" y="3005138"/>
          <p14:tracePt t="13859" x="7200900" y="3005138"/>
          <p14:tracePt t="13865" x="7183438" y="3013075"/>
          <p14:tracePt t="13872" x="7156450" y="3022600"/>
          <p14:tracePt t="13879" x="7138988" y="3030538"/>
          <p14:tracePt t="13886" x="7121525" y="3040063"/>
          <p14:tracePt t="13892" x="7102475" y="3049588"/>
          <p14:tracePt t="13899" x="7094538" y="3074988"/>
          <p14:tracePt t="13907" x="7077075" y="3084513"/>
          <p14:tracePt t="13913" x="7067550" y="3084513"/>
          <p14:tracePt t="13920" x="7050088" y="3084513"/>
          <p14:tracePt t="13927" x="7040563" y="3092450"/>
          <p14:tracePt t="13933" x="7032625" y="3092450"/>
          <p14:tracePt t="13941" x="7023100" y="3111500"/>
          <p14:tracePt t="13947" x="7015163" y="3119438"/>
          <p14:tracePt t="13954" x="7015163" y="3128963"/>
          <p14:tracePt t="13960" x="7005638" y="3146425"/>
          <p14:tracePt t="13967" x="6997700" y="3146425"/>
          <p14:tracePt t="13975" x="6988175" y="3154363"/>
          <p14:tracePt t="13987" x="6988175" y="3163888"/>
          <p14:tracePt t="13994" x="6980238" y="3173413"/>
          <p14:tracePt t="14001" x="6980238" y="3181350"/>
          <p14:tracePt t="14008" x="6970713" y="3181350"/>
          <p14:tracePt t="14015" x="6970713" y="3190875"/>
          <p14:tracePt t="14021" x="6961188" y="3198813"/>
          <p14:tracePt t="14028" x="6961188" y="3208338"/>
          <p14:tracePt t="14042" x="6961188" y="3216275"/>
          <p14:tracePt t="14049" x="6961188" y="3225800"/>
          <p14:tracePt t="14057" x="6953250" y="3243263"/>
          <p14:tracePt t="14062" x="6953250" y="3252788"/>
          <p14:tracePt t="14069" x="6953250" y="3260725"/>
          <p14:tracePt t="14076" x="6953250" y="3270250"/>
          <p14:tracePt t="14091" x="6953250" y="3278188"/>
          <p14:tracePt t="14096" x="6953250" y="3287713"/>
          <p14:tracePt t="14110" x="6953250" y="3295650"/>
          <p14:tracePt t="14117" x="6953250" y="3305175"/>
          <p14:tracePt t="14130" x="6953250" y="3314700"/>
          <p14:tracePt t="14151" x="6953250" y="3322638"/>
          <p14:tracePt t="14178" x="6953250" y="3332163"/>
          <p14:tracePt t="14198" x="6961188" y="3340100"/>
          <p14:tracePt t="14212" x="6970713" y="3349625"/>
          <p14:tracePt t="14225" x="6980238" y="3357563"/>
          <p14:tracePt t="14246" x="6988175" y="3367088"/>
          <p14:tracePt t="14253" x="6988175" y="3376613"/>
          <p14:tracePt t="14260" x="6997700" y="3376613"/>
          <p14:tracePt t="14274" x="6997700" y="3384550"/>
          <p14:tracePt t="14280" x="7005638" y="3394075"/>
          <p14:tracePt t="14286" x="7015163" y="3394075"/>
          <p14:tracePt t="14294" x="7015163" y="3402013"/>
          <p14:tracePt t="14300" x="7023100" y="3402013"/>
          <p14:tracePt t="14308" x="7032625" y="3411538"/>
          <p14:tracePt t="14314" x="7040563" y="3419475"/>
          <p14:tracePt t="14321" x="7050088" y="3419475"/>
          <p14:tracePt t="14327" x="7050088" y="3429000"/>
          <p14:tracePt t="14342" x="7059613" y="3429000"/>
          <p14:tracePt t="14347" x="7067550" y="3429000"/>
          <p14:tracePt t="14355" x="7077075" y="3438525"/>
          <p14:tracePt t="14361" x="7085013" y="3438525"/>
          <p14:tracePt t="14368" x="7094538" y="3438525"/>
          <p14:tracePt t="14375" x="7102475" y="3446463"/>
          <p14:tracePt t="14389" x="7112000" y="3455988"/>
          <p14:tracePt t="14395" x="7121525" y="3455988"/>
          <p14:tracePt t="14402" x="7138988" y="3463925"/>
          <p14:tracePt t="14409" x="7146925" y="3463925"/>
          <p14:tracePt t="14416" x="7164388" y="3463925"/>
          <p14:tracePt t="14424" x="7191375" y="3473450"/>
          <p14:tracePt t="14443" x="7288213" y="3500438"/>
          <p14:tracePt t="14450" x="7332663" y="3508375"/>
          <p14:tracePt t="14458" x="7359650" y="3508375"/>
          <p14:tracePt t="14463" x="7386638" y="3525838"/>
          <p14:tracePt t="14470" x="7421563" y="3535363"/>
          <p14:tracePt t="14477" x="7439025" y="3543300"/>
          <p14:tracePt t="14484" x="7466013" y="3543300"/>
          <p14:tracePt t="14491" x="7491413" y="3543300"/>
          <p14:tracePt t="14497" x="7508875" y="3543300"/>
          <p14:tracePt t="14504" x="7527925" y="3543300"/>
          <p14:tracePt t="14511" x="7545388" y="3543300"/>
          <p14:tracePt t="14517" x="7562850" y="3543300"/>
          <p14:tracePt t="14524" x="7589838" y="3517900"/>
          <p14:tracePt t="16672" x="7491413" y="3517900"/>
          <p14:tracePt t="16679" x="7377113" y="3525838"/>
          <p14:tracePt t="16686" x="7270750" y="3525838"/>
          <p14:tracePt t="16693" x="7200900" y="3535363"/>
          <p14:tracePt t="16699" x="7129463" y="3535363"/>
          <p14:tracePt t="16706" x="7059613" y="3535363"/>
          <p14:tracePt t="16713" x="6997700" y="3535363"/>
          <p14:tracePt t="16720" x="6926263" y="3525838"/>
          <p14:tracePt t="16726" x="6856413" y="3525838"/>
          <p14:tracePt t="16733" x="6757988" y="3508375"/>
          <p14:tracePt t="16740" x="6688138" y="3500438"/>
          <p14:tracePt t="16747" x="6599238" y="3481388"/>
          <p14:tracePt t="16755" x="6519863" y="3455988"/>
          <p14:tracePt t="16760" x="6450013" y="3446463"/>
          <p14:tracePt t="16767" x="6370638" y="3446463"/>
          <p14:tracePt t="16774" x="6299200" y="3438525"/>
          <p14:tracePt t="16780" x="6192838" y="3419475"/>
          <p14:tracePt t="16789" x="6086475" y="3419475"/>
          <p14:tracePt t="16794" x="5964238" y="3411538"/>
          <p14:tracePt t="16801" x="5830888" y="3376613"/>
          <p14:tracePt t="16808" x="5689600" y="3376613"/>
          <p14:tracePt t="16814" x="5565775" y="3376613"/>
          <p14:tracePt t="16822" x="5441950" y="3376613"/>
          <p14:tracePt t="16828" x="5318125" y="3376613"/>
          <p14:tracePt t="16835" x="5194300" y="3384550"/>
          <p14:tracePt t="16842" x="5070475" y="3394075"/>
          <p14:tracePt t="16849" x="4929188" y="3411538"/>
          <p14:tracePt t="16856" x="4787900" y="3429000"/>
          <p14:tracePt t="16862" x="4629150" y="3455988"/>
          <p14:tracePt t="16869" x="4497388" y="3481388"/>
          <p14:tracePt t="16876" x="4338638" y="3517900"/>
          <p14:tracePt t="16883" x="4195763" y="3525838"/>
          <p14:tracePt t="16889" x="4054475" y="3552825"/>
          <p14:tracePt t="16896" x="3878263" y="3587750"/>
          <p14:tracePt t="16903" x="3692525" y="3614738"/>
          <p14:tracePt t="16910" x="3551238" y="3641725"/>
          <p14:tracePt t="16917" x="3427413" y="3676650"/>
          <p14:tracePt t="16924" x="3295650" y="3703638"/>
          <p14:tracePt t="16930" x="3189288" y="3729038"/>
          <p14:tracePt t="16938" x="3100388" y="3738563"/>
          <p14:tracePt t="16944" x="3003550" y="3756025"/>
          <p14:tracePt t="16951" x="2916238" y="3783013"/>
          <p14:tracePt t="16958" x="2809875" y="3790950"/>
          <p14:tracePt t="16964" x="2713038" y="3817938"/>
          <p14:tracePt t="16972" x="2641600" y="3835400"/>
          <p14:tracePt t="16978" x="2570163" y="3835400"/>
          <p14:tracePt t="16984" x="2490788" y="3862388"/>
          <p14:tracePt t="16991" x="2411413" y="3870325"/>
          <p14:tracePt t="16998" x="2341563" y="3897313"/>
          <p14:tracePt t="17005" x="2279650" y="3906838"/>
          <p14:tracePt t="17012" x="2225675" y="3932238"/>
          <p14:tracePt t="17019" x="2163763" y="3941763"/>
          <p14:tracePt t="17025" x="2120900" y="3949700"/>
          <p14:tracePt t="17032" x="2084388" y="3968750"/>
          <p14:tracePt t="17039" x="2058988" y="3968750"/>
          <p14:tracePt t="17046" x="2022475" y="3976688"/>
          <p14:tracePt t="17053" x="1997075" y="3986213"/>
          <p14:tracePt t="17059" x="1970088" y="3994150"/>
          <p14:tracePt t="17066" x="1935163" y="4003675"/>
          <p14:tracePt t="17073" x="1908175" y="4011613"/>
          <p14:tracePt t="17079" x="1881188" y="4021138"/>
          <p14:tracePt t="17088" x="1846263" y="4030663"/>
          <p14:tracePt t="17093" x="1819275" y="4038600"/>
          <p14:tracePt t="17100" x="1793875" y="4048125"/>
          <p14:tracePt t="17107" x="1766888" y="4073525"/>
          <p14:tracePt t="17113" x="1731963" y="4083050"/>
          <p14:tracePt t="17122" x="1714500" y="4092575"/>
          <p14:tracePt t="17127" x="1687513" y="4100513"/>
          <p14:tracePt t="17134" x="1660525" y="4110038"/>
          <p14:tracePt t="17141" x="1643063" y="4117975"/>
          <p14:tracePt t="17148" x="1625600" y="4127500"/>
          <p14:tracePt t="17155" x="1598613" y="4135438"/>
          <p14:tracePt t="17161" x="1581150" y="4144963"/>
          <p14:tracePt t="17168" x="1554163" y="4152900"/>
          <p14:tracePt t="17175" x="1536700" y="4171950"/>
          <p14:tracePt t="17181" x="1519238" y="4179888"/>
          <p14:tracePt t="17189" x="1501775" y="4189413"/>
          <p14:tracePt t="17195" x="1484313" y="4197350"/>
          <p14:tracePt t="17202" x="1474788" y="4197350"/>
          <p14:tracePt t="17209" x="1466850" y="4206875"/>
          <p14:tracePt t="17215" x="1457325" y="4206875"/>
          <p14:tracePt t="17223" x="1449388" y="4214813"/>
          <p14:tracePt t="17236" x="1439863" y="4224338"/>
          <p14:tracePt t="17250" x="1431925" y="4224338"/>
          <p14:tracePt t="17257" x="1422400" y="4224338"/>
          <p14:tracePt t="17264" x="1412875" y="4224338"/>
          <p14:tracePt t="17284" x="1404938" y="4224338"/>
          <p14:tracePt t="17297" x="1395413" y="4233863"/>
          <p14:tracePt t="17393" x="1387475" y="4233863"/>
          <p14:tracePt t="17406" x="1377950" y="4233863"/>
          <p14:tracePt t="17433" x="1370013" y="4233863"/>
          <p14:tracePt t="17440" x="1360488" y="4233863"/>
          <p14:tracePt t="17447" x="1350963" y="4233863"/>
          <p14:tracePt t="17461" x="1343025" y="4233863"/>
          <p14:tracePt t="17474" x="1333500" y="4233863"/>
          <p14:tracePt t="17481" x="1316038" y="4233863"/>
          <p14:tracePt t="17488" x="1308100" y="4233863"/>
          <p14:tracePt t="17494" x="1298575" y="4233863"/>
          <p14:tracePt t="17501" x="1281113" y="4233863"/>
          <p14:tracePt t="17515" x="1271588" y="4233863"/>
          <p14:tracePt t="17522" x="1263650" y="4233863"/>
          <p14:tracePt t="17528" x="1246188" y="4233863"/>
          <p14:tracePt t="17535" x="1236663" y="4233863"/>
          <p14:tracePt t="17542" x="1228725" y="4233863"/>
          <p14:tracePt t="17548" x="1219200" y="4233863"/>
          <p14:tracePt t="17555" x="1209675" y="4233863"/>
          <p14:tracePt t="17562" x="1201738" y="4233863"/>
          <p14:tracePt t="17570" x="1192213" y="4233863"/>
          <p14:tracePt t="17576" x="1174750" y="4233863"/>
          <p14:tracePt t="17582" x="1166813" y="4224338"/>
          <p14:tracePt t="17589" x="1157288" y="4224338"/>
          <p14:tracePt t="17596" x="1157288" y="4214813"/>
          <p14:tracePt t="17604" x="1147763" y="4214813"/>
          <p14:tracePt t="17610" x="1139825" y="4214813"/>
          <p14:tracePt t="17617" x="1130300" y="4206875"/>
          <p14:tracePt t="17624" x="1122363" y="4206875"/>
          <p14:tracePt t="17630" x="1112838" y="4206875"/>
          <p14:tracePt t="17638" x="1095375" y="4197350"/>
          <p14:tracePt t="17651" x="1087438" y="4197350"/>
          <p14:tracePt t="17657" x="1077913" y="4197350"/>
          <p14:tracePt t="17664" x="1068388" y="4197350"/>
          <p14:tracePt t="17672" x="1068388" y="4189413"/>
          <p14:tracePt t="17678" x="1060450" y="4189413"/>
          <p14:tracePt t="17684" x="1050925" y="4179888"/>
          <p14:tracePt t="17692" x="1042988" y="4179888"/>
          <p14:tracePt t="17698" x="1042988" y="4171950"/>
          <p14:tracePt t="17705" x="1033463" y="4171950"/>
          <p14:tracePt t="17711" x="1033463" y="4162425"/>
          <p14:tracePt t="17726" x="1025525" y="4162425"/>
          <p14:tracePt t="17732" x="1025525" y="4152900"/>
          <p14:tracePt t="17807" x="1033463" y="4152900"/>
          <p14:tracePt t="17828" x="1042988" y="4152900"/>
          <p14:tracePt t="17834" x="1050925" y="4152900"/>
          <p14:tracePt t="17841" x="1077913" y="4152900"/>
          <p14:tracePt t="17847" x="1122363" y="4152900"/>
          <p14:tracePt t="17855" x="1157288" y="4162425"/>
          <p14:tracePt t="17861" x="1201738" y="4179888"/>
          <p14:tracePt t="17868" x="1271588" y="4189413"/>
          <p14:tracePt t="17875" x="1333500" y="4197350"/>
          <p14:tracePt t="17882" x="1404938" y="4214813"/>
          <p14:tracePt t="17890" x="1484313" y="4224338"/>
          <p14:tracePt t="17895" x="1536700" y="4224338"/>
          <p14:tracePt t="17902" x="1608138" y="4233863"/>
          <p14:tracePt t="17909" x="1660525" y="4233863"/>
          <p14:tracePt t="17915" x="1722438" y="4233863"/>
          <p14:tracePt t="17922" x="1776413" y="4233863"/>
          <p14:tracePt t="17929" x="1828800" y="4233863"/>
          <p14:tracePt t="17937" x="1855788" y="4233863"/>
          <p14:tracePt t="17943" x="1881188" y="4233863"/>
          <p14:tracePt t="17950" x="1917700" y="4233863"/>
          <p14:tracePt t="17956" x="1943100" y="4224338"/>
          <p14:tracePt t="17963" x="1960563" y="4214813"/>
          <p14:tracePt t="17971" x="1987550" y="4206875"/>
          <p14:tracePt t="17977" x="2005013" y="4197350"/>
          <p14:tracePt t="17983" x="2041525" y="4179888"/>
          <p14:tracePt t="17991" x="2066925" y="4171950"/>
          <p14:tracePt t="17997" x="2084388" y="4152900"/>
          <p14:tracePt t="18004" x="2103438" y="4135438"/>
          <p14:tracePt t="18011" x="2120900" y="4110038"/>
          <p14:tracePt t="18017" x="2146300" y="4083050"/>
          <p14:tracePt t="18024" x="2155825" y="4065588"/>
          <p14:tracePt t="18031" x="2173288" y="4048125"/>
          <p14:tracePt t="18037" x="2182813" y="4030663"/>
          <p14:tracePt t="18045" x="2190750" y="4011613"/>
          <p14:tracePt t="18051" x="2190750" y="4003675"/>
          <p14:tracePt t="18058" x="2190750" y="3994150"/>
          <p14:tracePt t="18065" x="2190750" y="3976688"/>
          <p14:tracePt t="18079" x="2190750" y="3968750"/>
          <p14:tracePt t="18092" x="2190750" y="3959225"/>
          <p14:tracePt t="18099" x="2190750" y="3949700"/>
          <p14:tracePt t="18106" x="2190750" y="3941763"/>
          <p14:tracePt t="18120" x="2190750" y="3932238"/>
          <p14:tracePt t="18126" x="2182813" y="3914775"/>
          <p14:tracePt t="18133" x="2173288" y="3897313"/>
          <p14:tracePt t="18140" x="2155825" y="3879850"/>
          <p14:tracePt t="18147" x="2138363" y="3862388"/>
          <p14:tracePt t="18154" x="2120900" y="3844925"/>
          <p14:tracePt t="18160" x="2093913" y="3827463"/>
          <p14:tracePt t="18167" x="2066925" y="3800475"/>
          <p14:tracePt t="18174" x="2041525" y="3783013"/>
          <p14:tracePt t="18181" x="2005013" y="3773488"/>
          <p14:tracePt t="18188" x="1979613" y="3765550"/>
          <p14:tracePt t="18194" x="1943100" y="3756025"/>
          <p14:tracePt t="18201" x="1908175" y="3738563"/>
          <p14:tracePt t="18208" x="1873250" y="3721100"/>
          <p14:tracePt t="18214" x="1828800" y="3721100"/>
          <p14:tracePt t="18221" x="1801813" y="3711575"/>
          <p14:tracePt t="18228" x="1749425" y="3703638"/>
          <p14:tracePt t="18235" x="1704975" y="3703638"/>
          <p14:tracePt t="18242" x="1652588" y="3694113"/>
          <p14:tracePt t="18248" x="1581150" y="3694113"/>
          <p14:tracePt t="18256" x="1501775" y="3676650"/>
          <p14:tracePt t="18262" x="1431925" y="3676650"/>
          <p14:tracePt t="18269" x="1377950" y="3667125"/>
          <p14:tracePt t="18276" x="1325563" y="3667125"/>
          <p14:tracePt t="18282" x="1281113" y="3659188"/>
          <p14:tracePt t="18290" x="1236663" y="3659188"/>
          <p14:tracePt t="18296" x="1209675" y="3659188"/>
          <p14:tracePt t="18304" x="1184275" y="3659188"/>
          <p14:tracePt t="18309" x="1157288" y="3659188"/>
          <p14:tracePt t="18316" x="1139825" y="3659188"/>
          <p14:tracePt t="18324" x="1130300" y="3659188"/>
          <p14:tracePt t="18330" x="1112838" y="3659188"/>
          <p14:tracePt t="18338" x="1104900" y="3659188"/>
          <p14:tracePt t="18350" x="1095375" y="3659188"/>
          <p14:tracePt t="18364" x="1087438" y="3659188"/>
          <p14:tracePt t="18372" x="1077913" y="3659188"/>
          <p14:tracePt t="18378" x="1068388" y="3667125"/>
          <p14:tracePt t="18392" x="1060450" y="3667125"/>
          <p14:tracePt t="18399" x="1060450" y="3676650"/>
          <p14:tracePt t="18406" x="1050925" y="3676650"/>
          <p14:tracePt t="18412" x="1050925" y="3684588"/>
          <p14:tracePt t="18422" x="1042988" y="3684588"/>
          <p14:tracePt t="18439" x="1033463" y="3684588"/>
          <p14:tracePt t="18445" x="1025525" y="3684588"/>
          <p14:tracePt t="18459" x="1016000" y="3694113"/>
          <p14:tracePt t="18466" x="1006475" y="3703638"/>
          <p14:tracePt t="18473" x="998538" y="3711575"/>
          <p14:tracePt t="18480" x="998538" y="3721100"/>
          <p14:tracePt t="18488" x="989013" y="3721100"/>
          <p14:tracePt t="18493" x="989013" y="3729038"/>
          <p14:tracePt t="18500" x="971550" y="3746500"/>
          <p14:tracePt t="18507" x="963613" y="3746500"/>
          <p14:tracePt t="18514" x="963613" y="3756025"/>
          <p14:tracePt t="18521" x="954088" y="3765550"/>
          <p14:tracePt t="18527" x="944563" y="3765550"/>
          <p14:tracePt t="18534" x="936625" y="3773488"/>
          <p14:tracePt t="18541" x="927100" y="3783013"/>
          <p14:tracePt t="18547" x="927100" y="3790950"/>
          <p14:tracePt t="18555" x="919163" y="3800475"/>
          <p14:tracePt t="18568" x="909638" y="3800475"/>
          <p14:tracePt t="18575" x="901700" y="3808413"/>
          <p14:tracePt t="18581" x="892175" y="3817938"/>
          <p14:tracePt t="18589" x="892175" y="3827463"/>
          <p14:tracePt t="18595" x="892175" y="3835400"/>
          <p14:tracePt t="18604" x="884238" y="3844925"/>
          <p14:tracePt t="18609" x="884238" y="3852863"/>
          <p14:tracePt t="18615" x="874713" y="3852863"/>
          <p14:tracePt t="18629" x="874713" y="3862388"/>
          <p14:tracePt t="18637" x="874713" y="3870325"/>
          <p14:tracePt t="18643" x="874713" y="3879850"/>
          <p14:tracePt t="18649" x="865188" y="3879850"/>
          <p14:tracePt t="18656" x="865188" y="3887788"/>
          <p14:tracePt t="18663" x="857250" y="3887788"/>
          <p14:tracePt t="18671" x="857250" y="3897313"/>
          <p14:tracePt t="18690" x="857250" y="3906838"/>
          <p14:tracePt t="18725" x="857250" y="3914775"/>
          <p14:tracePt t="18737" x="857250" y="3924300"/>
          <p14:tracePt t="18751" x="857250" y="3932238"/>
          <p14:tracePt t="18765" x="865188" y="3932238"/>
          <p14:tracePt t="18772" x="865188" y="3941763"/>
          <p14:tracePt t="18787" x="865188" y="3949700"/>
          <p14:tracePt t="18792" x="865188" y="3959225"/>
          <p14:tracePt t="18799" x="874713" y="3959225"/>
          <p14:tracePt t="18806" x="884238" y="3959225"/>
          <p14:tracePt t="18813" x="892175" y="3968750"/>
          <p14:tracePt t="18820" x="901700" y="3976688"/>
          <p14:tracePt t="18826" x="909638" y="3994150"/>
          <p14:tracePt t="18833" x="927100" y="4003675"/>
          <p14:tracePt t="18840" x="944563" y="4021138"/>
          <p14:tracePt t="18846" x="963613" y="4038600"/>
          <p14:tracePt t="18854" x="981075" y="4048125"/>
          <p14:tracePt t="18860" x="998538" y="4065588"/>
          <p14:tracePt t="18867" x="1006475" y="4073525"/>
          <p14:tracePt t="18874" x="1025525" y="4083050"/>
          <p14:tracePt t="18881" x="1033463" y="4092575"/>
          <p14:tracePt t="18888" x="1042988" y="4092575"/>
          <p14:tracePt t="18895" x="1050925" y="4100513"/>
          <p14:tracePt t="18901" x="1050925" y="4110038"/>
          <p14:tracePt t="18908" x="1060450" y="4117975"/>
          <p14:tracePt t="18914" x="1068388" y="4117975"/>
          <p14:tracePt t="18921" x="1077913" y="4117975"/>
          <p14:tracePt t="18935" x="1087438" y="4117975"/>
          <p14:tracePt t="18942" x="1095375" y="4127500"/>
          <p14:tracePt t="18948" x="1104900" y="4127500"/>
          <p14:tracePt t="18956" x="1104900" y="4135438"/>
          <p14:tracePt t="18962" x="1112838" y="4135438"/>
          <p14:tracePt t="18976" x="1122363" y="4144963"/>
          <p14:tracePt t="18982" x="1130300" y="4144963"/>
          <p14:tracePt t="18990" x="1139825" y="4152900"/>
          <p14:tracePt t="19010" x="1147763" y="4152900"/>
          <p14:tracePt t="19023" x="1157288" y="4152900"/>
          <p14:tracePt t="19064" x="1166813" y="4152900"/>
          <p14:tracePt t="19077" x="1174750" y="4162425"/>
          <p14:tracePt t="19091" x="1184275" y="4162425"/>
          <p14:tracePt t="19098" x="1184275" y="4171950"/>
          <p14:tracePt t="19112" x="1192213" y="4171950"/>
          <p14:tracePt t="19125" x="1201738" y="4179888"/>
          <p14:tracePt t="19132" x="1209675" y="4179888"/>
          <p14:tracePt t="19145" x="1209675" y="4189413"/>
          <p14:tracePt t="19153" x="1219200" y="4189413"/>
          <p14:tracePt t="19159" x="1228725" y="4197350"/>
          <p14:tracePt t="19173" x="1236663" y="4197350"/>
          <p14:tracePt t="19179" x="1246188" y="4197350"/>
          <p14:tracePt t="19187" x="1246188" y="4206875"/>
          <p14:tracePt t="19193" x="1254125" y="4206875"/>
          <p14:tracePt t="19207" x="1263650" y="4214813"/>
          <p14:tracePt t="19241" x="1271588" y="4214813"/>
          <p14:tracePt t="19248" x="1281113" y="4214813"/>
          <p14:tracePt t="19254" x="1290638" y="4214813"/>
          <p14:tracePt t="19261" x="1298575" y="4214813"/>
          <p14:tracePt t="19268" x="1308100" y="4214813"/>
          <p14:tracePt t="19275" x="1316038" y="4224338"/>
          <p14:tracePt t="19295" x="1325563" y="4224338"/>
          <p14:tracePt t="19303" x="1333500" y="4224338"/>
          <p14:tracePt t="19309" x="1350963" y="4224338"/>
          <p14:tracePt t="19315" x="1360488" y="4224338"/>
          <p14:tracePt t="19323" x="1370013" y="4224338"/>
          <p14:tracePt t="19336" x="1377950" y="4224338"/>
          <p14:tracePt t="19342" x="1387475" y="4224338"/>
          <p14:tracePt t="19349" x="1395413" y="4224338"/>
          <p14:tracePt t="19363" x="1404938" y="4224338"/>
          <p14:tracePt t="19370" x="1412875" y="4224338"/>
          <p14:tracePt t="19377" x="1422400" y="4224338"/>
          <p14:tracePt t="19411" x="1431925" y="4224338"/>
          <p14:tracePt t="19431" x="1439863" y="4224338"/>
          <p14:tracePt t="19452" x="1449388" y="4224338"/>
          <p14:tracePt t="19492" x="1457325" y="4224338"/>
          <p14:tracePt t="19513" x="1466850" y="4214813"/>
          <p14:tracePt t="19526" x="1474788" y="4206875"/>
          <p14:tracePt t="19547" x="1474788" y="4197350"/>
          <p14:tracePt t="19560" x="1484313" y="4189413"/>
          <p14:tracePt t="19567" x="1493838" y="4189413"/>
          <p14:tracePt t="19574" x="1501775" y="4189413"/>
          <p14:tracePt t="19581" x="1511300" y="4179888"/>
          <p14:tracePt t="19587" x="1519238" y="4179888"/>
          <p14:tracePt t="19594" x="1528763" y="4179888"/>
          <p14:tracePt t="19608" x="1536700" y="4171950"/>
          <p14:tracePt t="19614" x="1554163" y="4171950"/>
          <p14:tracePt t="19622" x="1563688" y="4171950"/>
          <p14:tracePt t="19628" x="1573213" y="4162425"/>
          <p14:tracePt t="19636" x="1590675" y="4162425"/>
          <p14:tracePt t="19641" x="1590675" y="4152900"/>
          <p14:tracePt t="19648" x="1598613" y="4152900"/>
          <p14:tracePt t="19655" x="1608138" y="4144963"/>
          <p14:tracePt t="19662" x="1625600" y="4144963"/>
          <p14:tracePt t="19669" x="1635125" y="4144963"/>
          <p14:tracePt t="19676" x="1643063" y="4135438"/>
          <p14:tracePt t="19682" x="1643063" y="4127500"/>
          <p14:tracePt t="19697" x="1652588" y="4127500"/>
          <p14:tracePt t="19703" x="1670050" y="4117975"/>
          <p14:tracePt t="19710" x="1677988" y="4110038"/>
          <p14:tracePt t="19716" x="1697038" y="4100513"/>
          <p14:tracePt t="19723" x="1714500" y="4083050"/>
          <p14:tracePt t="19730" x="1749425" y="4048125"/>
          <p14:tracePt t="19736" x="1776413" y="4021138"/>
          <p14:tracePt t="19744" x="1811338" y="3976688"/>
          <p14:tracePt t="19750" x="1846263" y="3924300"/>
          <p14:tracePt t="19757" x="1890713" y="3879850"/>
          <p14:tracePt t="19764" x="1925638" y="3835400"/>
          <p14:tracePt t="19771" x="1943100" y="3800475"/>
          <p14:tracePt t="19778" x="1970088" y="3773488"/>
          <p14:tracePt t="19784" x="1987550" y="3746500"/>
          <p14:tracePt t="19791" x="1997075" y="3729038"/>
          <p14:tracePt t="19798" x="2005013" y="3721100"/>
          <p14:tracePt t="19805" x="2014538" y="3711575"/>
          <p14:tracePt t="19811" x="2014538" y="3703638"/>
          <p14:tracePt t="19825" x="2014538" y="3694113"/>
          <p14:tracePt t="19839" x="2014538" y="3684588"/>
          <p14:tracePt t="19873" x="2014538" y="3676650"/>
          <p14:tracePt t="19893" x="2014538" y="3667125"/>
          <p14:tracePt t="19900" x="2005013" y="3667125"/>
          <p14:tracePt t="19907" x="1997075" y="3659188"/>
          <p14:tracePt t="19913" x="1979613" y="3659188"/>
          <p14:tracePt t="19920" x="1952625" y="3659188"/>
          <p14:tracePt t="19927" x="1935163" y="3649663"/>
          <p14:tracePt t="19934" x="1917700" y="3641725"/>
          <p14:tracePt t="19941" x="1900238" y="3632200"/>
          <p14:tracePt t="19947" x="1873250" y="3632200"/>
          <p14:tracePt t="19954" x="1855788" y="3632200"/>
          <p14:tracePt t="19961" x="1819275" y="3622675"/>
          <p14:tracePt t="19968" x="1811338" y="3622675"/>
          <p14:tracePt t="19975" x="1784350" y="3614738"/>
          <p14:tracePt t="19981" x="1776413" y="3614738"/>
          <p14:tracePt t="19988" x="1757363" y="3614738"/>
          <p14:tracePt t="19995" x="1722438" y="3614738"/>
          <p14:tracePt t="20003" x="1704975" y="3614738"/>
          <p14:tracePt t="20009" x="1687513" y="3622675"/>
          <p14:tracePt t="20015" x="1670050" y="3622675"/>
          <p14:tracePt t="20022" x="1660525" y="3622675"/>
          <p14:tracePt t="20029" x="1635125" y="3632200"/>
          <p14:tracePt t="20036" x="1635125" y="3641725"/>
          <p14:tracePt t="20042" x="1608138" y="3649663"/>
          <p14:tracePt t="20049" x="1598613" y="3649663"/>
          <p14:tracePt t="20056" x="1581150" y="3649663"/>
          <p14:tracePt t="20063" x="1573213" y="3659188"/>
          <p14:tracePt t="20070" x="1563688" y="3659188"/>
          <p14:tracePt t="20076" x="1554163" y="3659188"/>
          <p14:tracePt t="20090" x="1546225" y="3667125"/>
          <p14:tracePt t="20097" x="1536700" y="3667125"/>
          <p14:tracePt t="20104" x="1528763" y="3667125"/>
          <p14:tracePt t="20110" x="1519238" y="3676650"/>
          <p14:tracePt t="20124" x="1511300" y="3684588"/>
          <p14:tracePt t="20138" x="1501775" y="3694113"/>
          <p14:tracePt t="20145" x="1493838" y="3694113"/>
          <p14:tracePt t="20152" x="1484313" y="3694113"/>
          <p14:tracePt t="20158" x="1474788" y="3703638"/>
          <p14:tracePt t="20172" x="1466850" y="3711575"/>
          <p14:tracePt t="20178" x="1457325" y="3711575"/>
          <p14:tracePt t="20192" x="1449388" y="3711575"/>
          <p14:tracePt t="20199" x="1439863" y="3721100"/>
          <p14:tracePt t="20206" x="1439863" y="3729038"/>
          <p14:tracePt t="20212" x="1422400" y="3729038"/>
          <p14:tracePt t="20220" x="1412875" y="3738563"/>
          <p14:tracePt t="20226" x="1404938" y="3746500"/>
          <p14:tracePt t="20233" x="1395413" y="3756025"/>
          <p14:tracePt t="20247" x="1377950" y="3765550"/>
          <p14:tracePt t="20254" x="1370013" y="3765550"/>
          <p14:tracePt t="20267" x="1360488" y="3773488"/>
          <p14:tracePt t="20274" x="1350963" y="3773488"/>
          <p14:tracePt t="20281" x="1343025" y="3773488"/>
          <p14:tracePt t="20287" x="1333500" y="3783013"/>
          <p14:tracePt t="20301" x="1333500" y="3790950"/>
          <p14:tracePt t="20308" x="1325563" y="3790950"/>
          <p14:tracePt t="20314" x="1325563" y="3800475"/>
          <p14:tracePt t="20322" x="1316038" y="3800475"/>
          <p14:tracePt t="20336" x="1308100" y="3800475"/>
          <p14:tracePt t="20355" x="1298575" y="3800475"/>
          <p14:tracePt t="20403" x="1298575" y="3808413"/>
          <p14:tracePt t="20545" x="1298575" y="3817938"/>
          <p14:tracePt t="20607" x="1308100" y="3817938"/>
          <p14:tracePt t="20641" x="1316038" y="3817938"/>
          <p14:tracePt t="20674" x="1325563" y="3817938"/>
          <p14:tracePt t="21776" x="1350963" y="3808413"/>
          <p14:tracePt t="21784" x="1370013" y="3808413"/>
          <p14:tracePt t="21789" x="1404938" y="3800475"/>
          <p14:tracePt t="21796" x="1422400" y="3783013"/>
          <p14:tracePt t="21803" x="1439863" y="3773488"/>
          <p14:tracePt t="21809" x="1457325" y="3765550"/>
          <p14:tracePt t="21816" x="1474788" y="3756025"/>
          <p14:tracePt t="21823" x="1493838" y="3746500"/>
          <p14:tracePt t="21829" x="1519238" y="3746500"/>
          <p14:tracePt t="21837" x="1536700" y="3738563"/>
          <p14:tracePt t="21843" x="1554163" y="3721100"/>
          <p14:tracePt t="21851" x="1573213" y="3711575"/>
          <p14:tracePt t="21857" x="1590675" y="3703638"/>
          <p14:tracePt t="21863" x="1608138" y="3694113"/>
          <p14:tracePt t="21870" x="1635125" y="3676650"/>
          <p14:tracePt t="21877" x="1652588" y="3667125"/>
          <p14:tracePt t="21884" x="1670050" y="3649663"/>
          <p14:tracePt t="21891" x="1687513" y="3641725"/>
          <p14:tracePt t="21898" x="1704975" y="3622675"/>
          <p14:tracePt t="21905" x="1722438" y="3587750"/>
          <p14:tracePt t="21911" x="1731963" y="3579813"/>
          <p14:tracePt t="21919" x="1749425" y="3570288"/>
          <p14:tracePt t="21925" x="1757363" y="3552825"/>
          <p14:tracePt t="21932" x="1776413" y="3525838"/>
          <p14:tracePt t="21938" x="1784350" y="3508375"/>
          <p14:tracePt t="21945" x="1793875" y="3490913"/>
          <p14:tracePt t="21953" x="1801813" y="3463925"/>
          <p14:tracePt t="21959" x="1811338" y="3438525"/>
          <p14:tracePt t="21966" x="1819275" y="3419475"/>
          <p14:tracePt t="21972" x="1828800" y="3384550"/>
          <p14:tracePt t="21979" x="1828800" y="3357563"/>
          <p14:tracePt t="21986" x="1846263" y="3340100"/>
          <p14:tracePt t="21993" x="1846263" y="3322638"/>
          <p14:tracePt t="22000" x="1846263" y="3305175"/>
          <p14:tracePt t="22006" x="1846263" y="3287713"/>
          <p14:tracePt t="22013" x="1846263" y="3260725"/>
          <p14:tracePt t="22020" x="1846263" y="3252788"/>
          <p14:tracePt t="22027" x="1846263" y="3243263"/>
          <p14:tracePt t="22035" x="1846263" y="3235325"/>
          <p14:tracePt t="22040" x="1846263" y="3216275"/>
          <p14:tracePt t="22047" x="1838325" y="3208338"/>
          <p14:tracePt t="22054" x="1828800" y="3190875"/>
          <p14:tracePt t="22061" x="1819275" y="3173413"/>
          <p14:tracePt t="22068" x="1811338" y="3154363"/>
          <p14:tracePt t="22075" x="1801813" y="3128963"/>
          <p14:tracePt t="22081" x="1793875" y="3092450"/>
          <p14:tracePt t="22088" x="1766888" y="3067050"/>
          <p14:tracePt t="22095" x="1757363" y="3040063"/>
          <p14:tracePt t="22103" x="1749425" y="3022600"/>
          <p14:tracePt t="22109" x="1739900" y="2987675"/>
          <p14:tracePt t="22115" x="1731963" y="2970213"/>
          <p14:tracePt t="22122" x="1722438" y="2951163"/>
          <p14:tracePt t="22129" x="1714500" y="2933700"/>
          <p14:tracePt t="22137" x="1704975" y="2925763"/>
          <p14:tracePt t="22142" x="1687513" y="2908300"/>
          <p14:tracePt t="22150" x="1677988" y="2898775"/>
          <p14:tracePt t="22156" x="1677988" y="2889250"/>
          <p14:tracePt t="22163" x="1670050" y="2889250"/>
          <p14:tracePt t="22170" x="1660525" y="2881313"/>
          <p14:tracePt t="22176" x="1643063" y="2871788"/>
          <p14:tracePt t="22184" x="1635125" y="2863850"/>
          <p14:tracePt t="22190" x="1625600" y="2854325"/>
          <p14:tracePt t="22197" x="1616075" y="2846388"/>
          <p14:tracePt t="22204" x="1598613" y="2836863"/>
          <p14:tracePt t="22218" x="1581150" y="2827338"/>
          <p14:tracePt t="22224" x="1563688" y="2819400"/>
          <p14:tracePt t="22231" x="1528763" y="2809875"/>
          <p14:tracePt t="22238" x="1511300" y="2801938"/>
          <p14:tracePt t="22244" x="1484313" y="2792413"/>
          <p14:tracePt t="22251" x="1466850" y="2792413"/>
          <p14:tracePt t="22258" x="1439863" y="2784475"/>
          <p14:tracePt t="22264" x="1422400" y="2774950"/>
          <p14:tracePt t="22272" x="1404938" y="2774950"/>
          <p14:tracePt t="22279" x="1387475" y="2765425"/>
          <p14:tracePt t="22286" x="1370013" y="2765425"/>
          <p14:tracePt t="22292" x="1350963" y="2765425"/>
          <p14:tracePt t="22299" x="1333500" y="2757488"/>
          <p14:tracePt t="22306" x="1316038" y="2757488"/>
          <p14:tracePt t="22313" x="1298575" y="2747963"/>
          <p14:tracePt t="22319" x="1281113" y="2747963"/>
          <p14:tracePt t="22326" x="1263650" y="2747963"/>
          <p14:tracePt t="22334" x="1246188" y="2747963"/>
          <p14:tracePt t="22339" x="1228725" y="2747963"/>
          <p14:tracePt t="22346" x="1201738" y="2747963"/>
          <p14:tracePt t="22353" x="1184275" y="2747963"/>
          <p14:tracePt t="22360" x="1174750" y="2747963"/>
          <p14:tracePt t="22367" x="1166813" y="2747963"/>
          <p14:tracePt t="22373" x="1139825" y="2757488"/>
          <p14:tracePt t="22380" x="1130300" y="2757488"/>
          <p14:tracePt t="22387" x="1122363" y="2757488"/>
          <p14:tracePt t="22394" x="1112838" y="2765425"/>
          <p14:tracePt t="22401" x="1095375" y="2765425"/>
          <p14:tracePt t="22408" x="1087438" y="2774950"/>
          <p14:tracePt t="22418" x="1077913" y="2774950"/>
          <p14:tracePt t="22421" x="1068388" y="2774950"/>
          <p14:tracePt t="22434" x="1060450" y="2774950"/>
          <p14:tracePt t="22441" x="1050925" y="2784475"/>
          <p14:tracePt t="22455" x="1042988" y="2792413"/>
          <p14:tracePt t="22462" x="1033463" y="2792413"/>
          <p14:tracePt t="22475" x="1025525" y="2801938"/>
          <p14:tracePt t="22489" x="1016000" y="2809875"/>
          <p14:tracePt t="22503" x="1016000" y="2819400"/>
          <p14:tracePt t="22517" x="1006475" y="2819400"/>
          <p14:tracePt t="22537" x="998538" y="2827338"/>
          <p14:tracePt t="22544" x="989013" y="2827338"/>
          <p14:tracePt t="22551" x="981075" y="2827338"/>
          <p14:tracePt t="25099" x="971550" y="2827338"/>
          <p14:tracePt t="25105" x="954088" y="2836863"/>
          <p14:tracePt t="25113" x="936625" y="2846388"/>
          <p14:tracePt t="25119" x="936625" y="2854325"/>
          <p14:tracePt t="25126" x="919163" y="2854325"/>
          <p14:tracePt t="25133" x="919163" y="2863850"/>
          <p14:tracePt t="25140" x="909638" y="2863850"/>
          <p14:tracePt t="25146" x="901700" y="2871788"/>
          <p14:tracePt t="25153" x="892175" y="2871788"/>
          <p14:tracePt t="25160" x="884238" y="2881313"/>
          <p14:tracePt t="25173" x="874713" y="2881313"/>
          <p14:tracePt t="25181" x="874713" y="2889250"/>
          <p14:tracePt t="25214" x="874713" y="2898775"/>
          <p14:tracePt t="25228" x="874713" y="2908300"/>
          <p14:tracePt t="25241" x="874713" y="2916238"/>
          <p14:tracePt t="25255" x="874713" y="2925763"/>
          <p14:tracePt t="25262" x="874713" y="2933700"/>
          <p14:tracePt t="25268" x="874713" y="2943225"/>
          <p14:tracePt t="25289" x="874713" y="2951163"/>
          <p14:tracePt t="25296" x="874713" y="2960688"/>
          <p14:tracePt t="25302" x="874713" y="2970213"/>
          <p14:tracePt t="25309" x="865188" y="2978150"/>
          <p14:tracePt t="25316" x="865188" y="2987675"/>
          <p14:tracePt t="25323" x="865188" y="2995613"/>
          <p14:tracePt t="25330" x="857250" y="2995613"/>
          <p14:tracePt t="25336" x="857250" y="3005138"/>
          <p14:tracePt t="25343" x="857250" y="3013075"/>
          <p14:tracePt t="25350" x="857250" y="3022600"/>
          <p14:tracePt t="25357" x="857250" y="3030538"/>
          <p14:tracePt t="25365" x="857250" y="3040063"/>
          <p14:tracePt t="25384" x="857250" y="3057525"/>
          <p14:tracePt t="25391" x="857250" y="3067050"/>
          <p14:tracePt t="25400" x="857250" y="3074988"/>
          <p14:tracePt t="25405" x="857250" y="3092450"/>
          <p14:tracePt t="25411" x="857250" y="3101975"/>
          <p14:tracePt t="25418" x="857250" y="3111500"/>
          <p14:tracePt t="25425" x="865188" y="3111500"/>
          <p14:tracePt t="25433" x="865188" y="3128963"/>
          <p14:tracePt t="25439" x="865188" y="3136900"/>
          <p14:tracePt t="25445" x="874713" y="3146425"/>
          <p14:tracePt t="25452" x="884238" y="3154363"/>
          <p14:tracePt t="25459" x="892175" y="3173413"/>
          <p14:tracePt t="25472" x="909638" y="3181350"/>
          <p14:tracePt t="25479" x="927100" y="3216275"/>
          <p14:tracePt t="25486" x="944563" y="3235325"/>
          <p14:tracePt t="25493" x="971550" y="3252788"/>
          <p14:tracePt t="25500" x="989013" y="3270250"/>
          <p14:tracePt t="25506" x="998538" y="3287713"/>
          <p14:tracePt t="25514" x="1016000" y="3295650"/>
          <p14:tracePt t="25520" x="1033463" y="3305175"/>
          <p14:tracePt t="25527" x="1042988" y="3314700"/>
          <p14:tracePt t="25534" x="1050925" y="3322638"/>
          <p14:tracePt t="25540" x="1050925" y="3332163"/>
          <p14:tracePt t="25548" x="1068388" y="3332163"/>
          <p14:tracePt t="25554" x="1077913" y="3340100"/>
          <p14:tracePt t="25568" x="1087438" y="3349625"/>
          <p14:tracePt t="25574" x="1104900" y="3349625"/>
          <p14:tracePt t="25582" x="1112838" y="3349625"/>
          <p14:tracePt t="25595" x="1122363" y="3349625"/>
          <p14:tracePt t="25602" x="1139825" y="3349625"/>
          <p14:tracePt t="25608" x="1147763" y="3357563"/>
          <p14:tracePt t="25615" x="1157288" y="3357563"/>
          <p14:tracePt t="25622" x="1166813" y="3357563"/>
          <p14:tracePt t="25629" x="1174750" y="3357563"/>
          <p14:tracePt t="25635" x="1184275" y="3357563"/>
          <p14:tracePt t="25642" x="1201738" y="3357563"/>
          <p14:tracePt t="25649" x="1209675" y="3357563"/>
          <p14:tracePt t="25656" x="1228725" y="3357563"/>
          <p14:tracePt t="25666" x="1246188" y="3357563"/>
          <p14:tracePt t="25670" x="1263650" y="3357563"/>
          <p14:tracePt t="25676" x="1281113" y="3357563"/>
          <p14:tracePt t="25683" x="1308100" y="3357563"/>
          <p14:tracePt t="25689" x="1333500" y="3357563"/>
          <p14:tracePt t="25698" x="1360488" y="3357563"/>
          <p14:tracePt t="25703" x="1404938" y="3357563"/>
          <p14:tracePt t="25710" x="1431925" y="3357563"/>
          <p14:tracePt t="25717" x="1466850" y="3357563"/>
          <p14:tracePt t="25724" x="1501775" y="3357563"/>
          <p14:tracePt t="25732" x="1528763" y="3357563"/>
          <p14:tracePt t="25738" x="1546225" y="3357563"/>
          <p14:tracePt t="25744" x="1573213" y="3357563"/>
          <p14:tracePt t="25751" x="1590675" y="3357563"/>
          <p14:tracePt t="25758" x="1608138" y="3357563"/>
          <p14:tracePt t="25765" x="1625600" y="3349625"/>
          <p14:tracePt t="25771" x="1635125" y="3349625"/>
          <p14:tracePt t="25778" x="1652588" y="3349625"/>
          <p14:tracePt t="25785" x="1670050" y="3340100"/>
          <p14:tracePt t="25792" x="1670050" y="3332163"/>
          <p14:tracePt t="25799" x="1687513" y="3322638"/>
          <p14:tracePt t="25805" x="1704975" y="3314700"/>
          <p14:tracePt t="25812" x="1714500" y="3314700"/>
          <p14:tracePt t="25819" x="1731963" y="3305175"/>
          <p14:tracePt t="25825" x="1739900" y="3295650"/>
          <p14:tracePt t="25833" x="1749425" y="3287713"/>
          <p14:tracePt t="25839" x="1766888" y="3270250"/>
          <p14:tracePt t="25847" x="1776413" y="3260725"/>
          <p14:tracePt t="25853" x="1776413" y="3252788"/>
          <p14:tracePt t="25859" x="1784350" y="3235325"/>
          <p14:tracePt t="25867" x="1801813" y="3225800"/>
          <p14:tracePt t="25874" x="1819275" y="3216275"/>
          <p14:tracePt t="25881" x="1846263" y="3190875"/>
          <p14:tracePt t="25887" x="1863725" y="3163888"/>
          <p14:tracePt t="25893" x="1890713" y="3136900"/>
          <p14:tracePt t="25901" x="1917700" y="3111500"/>
          <p14:tracePt t="25907" x="1943100" y="3084513"/>
          <p14:tracePt t="25915" x="1960563" y="3040063"/>
          <p14:tracePt t="25921" x="1987550" y="3005138"/>
          <p14:tracePt t="25927" x="2005013" y="2960688"/>
          <p14:tracePt t="25935" x="2014538" y="2933700"/>
          <p14:tracePt t="25941" x="2022475" y="2916238"/>
          <p14:tracePt t="25948" x="2022475" y="2889250"/>
          <p14:tracePt t="25955" x="2032000" y="2871788"/>
          <p14:tracePt t="25962" x="2032000" y="2854325"/>
          <p14:tracePt t="25969" x="2032000" y="2827338"/>
          <p14:tracePt t="25975" x="2032000" y="2809875"/>
          <p14:tracePt t="25982" x="2022475" y="2792413"/>
          <p14:tracePt t="25989" x="2005013" y="2774950"/>
          <p14:tracePt t="25995" x="1987550" y="2747963"/>
          <p14:tracePt t="26003" x="1952625" y="2722563"/>
          <p14:tracePt t="26009" x="1908175" y="2678113"/>
          <p14:tracePt t="26016" x="1846263" y="2606675"/>
          <p14:tracePt t="26023" x="1757363" y="2536825"/>
          <p14:tracePt t="26031" x="1677988" y="2474913"/>
          <p14:tracePt t="26036" x="1598613" y="2420938"/>
          <p14:tracePt t="26043" x="1554163" y="2386013"/>
          <p14:tracePt t="26050" x="1493838" y="2359025"/>
          <p14:tracePt t="26057" x="1466850" y="2341563"/>
          <p14:tracePt t="26064" x="1439863" y="2341563"/>
          <p14:tracePt t="26070" x="1404938" y="2333625"/>
          <p14:tracePt t="26077" x="1377950" y="2324100"/>
          <p14:tracePt t="26084" x="1360488" y="2324100"/>
          <p14:tracePt t="26090" x="1333500" y="2324100"/>
          <p14:tracePt t="26098" x="1308100" y="2324100"/>
          <p14:tracePt t="26104" x="1271588" y="2333625"/>
          <p14:tracePt t="26111" x="1246188" y="2333625"/>
          <p14:tracePt t="26118" x="1219200" y="2351088"/>
          <p14:tracePt t="26125" x="1184275" y="2359025"/>
          <p14:tracePt t="26132" x="1157288" y="2386013"/>
          <p14:tracePt t="26138" x="1130300" y="2403475"/>
          <p14:tracePt t="26146" x="1112838" y="2420938"/>
          <p14:tracePt t="26152" x="1087438" y="2438400"/>
          <p14:tracePt t="26159" x="1068388" y="2457450"/>
          <p14:tracePt t="26166" x="1068388" y="2465388"/>
          <p14:tracePt t="26173" x="1060450" y="2474913"/>
          <p14:tracePt t="26181" x="1050925" y="2482850"/>
          <p14:tracePt t="26186" x="1050925" y="2492375"/>
          <p14:tracePt t="26193" x="1042988" y="2492375"/>
          <p14:tracePt t="26200" x="1042988" y="2500313"/>
          <p14:tracePt t="26214" x="1033463" y="2509838"/>
          <p14:tracePt t="26220" x="1033463" y="2519363"/>
          <p14:tracePt t="26227" x="1033463" y="2527300"/>
          <p14:tracePt t="26234" x="1033463" y="2536825"/>
          <p14:tracePt t="26240" x="1033463" y="2544763"/>
          <p14:tracePt t="26254" x="1033463" y="2554288"/>
          <p14:tracePt t="26260" x="1033463" y="2562225"/>
          <p14:tracePt t="26268" x="1033463" y="2571750"/>
          <p14:tracePt t="26274" x="1033463" y="2589213"/>
          <p14:tracePt t="26281" x="1033463" y="2598738"/>
          <p14:tracePt t="26295" x="1033463" y="2606675"/>
          <p14:tracePt t="26302" x="1042988" y="2616200"/>
          <p14:tracePt t="26308" x="1042988" y="2624138"/>
          <p14:tracePt t="26316" x="1050925" y="2643188"/>
          <p14:tracePt t="26322" x="1060450" y="2668588"/>
          <p14:tracePt t="26329" x="1077913" y="2686050"/>
          <p14:tracePt t="26335" x="1087438" y="2705100"/>
          <p14:tracePt t="26343" x="1095375" y="2722563"/>
          <p14:tracePt t="26349" x="1112838" y="2747963"/>
          <p14:tracePt t="26356" x="1122363" y="2765425"/>
          <p14:tracePt t="26364" x="1130300" y="2792413"/>
          <p14:tracePt t="26369" x="1139825" y="2801938"/>
          <p14:tracePt t="26376" x="1147763" y="2809875"/>
          <p14:tracePt t="26383" x="1157288" y="2819400"/>
          <p14:tracePt t="26389" x="1166813" y="2819400"/>
          <p14:tracePt t="26397" x="1174750" y="2827338"/>
          <p14:tracePt t="26410" x="1184275" y="2836863"/>
          <p14:tracePt t="26418" x="1201738" y="2846388"/>
          <p14:tracePt t="26432" x="1228725" y="2863850"/>
          <p14:tracePt t="26437" x="1271588" y="2881313"/>
          <p14:tracePt t="26444" x="1298575" y="2889250"/>
          <p14:tracePt t="26451" x="1343025" y="2916238"/>
          <p14:tracePt t="26458" x="1370013" y="2925763"/>
          <p14:tracePt t="26465" x="1412875" y="2933700"/>
          <p14:tracePt t="26471" x="1449388" y="2943225"/>
          <p14:tracePt t="26478" x="1493838" y="2951163"/>
          <p14:tracePt t="26485" x="1528763" y="2951163"/>
          <p14:tracePt t="26492" x="1590675" y="2960688"/>
          <p14:tracePt t="26499" x="1643063" y="2960688"/>
          <p14:tracePt t="26505" x="1677988" y="2960688"/>
          <p14:tracePt t="26512" x="1749425" y="2978150"/>
          <p14:tracePt t="26519" x="1801813" y="2978150"/>
          <p14:tracePt t="26525" x="1890713" y="2978150"/>
          <p14:tracePt t="26533" x="1987550" y="2987675"/>
          <p14:tracePt t="26539" x="2076450" y="2987675"/>
          <p14:tracePt t="26547" x="2146300" y="2987675"/>
          <p14:tracePt t="26553" x="2217738" y="2987675"/>
          <p14:tracePt t="26559" x="2287588" y="2987675"/>
          <p14:tracePt t="26566" x="2366963" y="2970213"/>
          <p14:tracePt t="26573" x="2438400" y="2970213"/>
          <p14:tracePt t="26581" x="2509838" y="2970213"/>
          <p14:tracePt t="26587" x="2597150" y="2960688"/>
          <p14:tracePt t="26593" x="2693988" y="2943225"/>
          <p14:tracePt t="26600" x="2765425" y="2933700"/>
          <p14:tracePt t="26607" x="2844800" y="2925763"/>
          <p14:tracePt t="26615" x="2916238" y="2908300"/>
          <p14:tracePt t="26621" x="2986088" y="2908300"/>
          <p14:tracePt t="26627" x="3057525" y="2898775"/>
          <p14:tracePt t="26635" x="3136900" y="2881313"/>
          <p14:tracePt t="26641" x="3216275" y="2863850"/>
          <p14:tracePt t="26649" x="3286125" y="2846388"/>
          <p14:tracePt t="26655" x="3340100" y="2836863"/>
          <p14:tracePt t="26662" x="3402013" y="2827338"/>
          <p14:tracePt t="26669" x="3471863" y="2809875"/>
          <p14:tracePt t="26675" x="3533775" y="2801938"/>
          <p14:tracePt t="26682" x="3578225" y="2792413"/>
          <p14:tracePt t="26689" x="3605213" y="2792413"/>
          <p14:tracePt t="26697" x="3640138" y="2784475"/>
          <p14:tracePt t="26702" x="3675063" y="2784475"/>
          <p14:tracePt t="26709" x="3692525" y="2774950"/>
          <p14:tracePt t="26716" x="3719513" y="2774950"/>
          <p14:tracePt t="26722" x="3746500" y="2774950"/>
          <p14:tracePt t="26730" x="3771900" y="2774950"/>
          <p14:tracePt t="26736" x="3816350" y="2774950"/>
          <p14:tracePt t="26743" x="3851275" y="2774950"/>
          <p14:tracePt t="26750" x="3913188" y="2784475"/>
          <p14:tracePt t="26757" x="3984625" y="2792413"/>
          <p14:tracePt t="26764" x="4098925" y="2827338"/>
          <p14:tracePt t="26770" x="4205288" y="2863850"/>
          <p14:tracePt t="26777" x="4319588" y="2889250"/>
          <p14:tracePt t="26784" x="4398963" y="2933700"/>
          <p14:tracePt t="26790" x="4470400" y="2943225"/>
          <p14:tracePt t="26798" x="4532313" y="2970213"/>
          <p14:tracePt t="26804" x="4584700" y="2995613"/>
          <p14:tracePt t="26811" x="4629150" y="3013075"/>
          <p14:tracePt t="26818" x="4664075" y="3022600"/>
          <p14:tracePt t="26824" x="4700588" y="3030538"/>
          <p14:tracePt t="26832" x="4718050" y="3040063"/>
          <p14:tracePt t="26838" x="4735513" y="3049588"/>
          <p14:tracePt t="26845" x="4745038" y="3057525"/>
          <p14:tracePt t="26852" x="4752975" y="3057525"/>
          <p14:tracePt t="26872" x="4762500" y="3057525"/>
          <p14:tracePt t="26880" x="4762500" y="3067050"/>
          <p14:tracePt t="26886" x="4770438" y="3067050"/>
          <p14:tracePt t="26900" x="4779963" y="3067050"/>
          <p14:tracePt t="26967" x="4787900" y="3067050"/>
          <p14:tracePt t="26988" x="4787900" y="3057525"/>
          <p14:tracePt t="27008" x="4797425" y="3057525"/>
          <p14:tracePt t="27015" x="4797425" y="3049588"/>
          <p14:tracePt t="27030" x="4805363" y="3049588"/>
          <p14:tracePt t="27035" x="4805363" y="3040063"/>
          <p14:tracePt t="27042" x="4814888" y="3040063"/>
          <p14:tracePt t="27049" x="4814888" y="3030538"/>
          <p14:tracePt t="27056" x="4824413" y="3030538"/>
          <p14:tracePt t="27069" x="4824413" y="3022600"/>
          <p14:tracePt t="27076" x="4832350" y="3022600"/>
          <p14:tracePt t="27083" x="4832350" y="3013075"/>
          <p14:tracePt t="27090" x="4841875" y="3013075"/>
          <p14:tracePt t="27098" x="4841875" y="3005138"/>
          <p14:tracePt t="27117" x="4849813" y="3005138"/>
          <p14:tracePt t="27123" x="4859338" y="3005138"/>
          <p14:tracePt t="27131" x="4859338" y="2995613"/>
          <p14:tracePt t="27137" x="4867275" y="2987675"/>
          <p14:tracePt t="27144" x="4876800" y="2978150"/>
          <p14:tracePt t="27151" x="4886325" y="2978150"/>
          <p14:tracePt t="27158" x="4886325" y="2970213"/>
          <p14:tracePt t="27178" x="4886325" y="2960688"/>
          <p14:tracePt t="27191" x="4886325" y="2951163"/>
          <p14:tracePt t="27205" x="4876800" y="2943225"/>
          <p14:tracePt t="27213" x="4859338" y="2933700"/>
          <p14:tracePt t="27219" x="4824413" y="2925763"/>
          <p14:tracePt t="27226" x="4797425" y="2925763"/>
          <p14:tracePt t="27233" x="4762500" y="2908300"/>
          <p14:tracePt t="27239" x="4725988" y="2898775"/>
          <p14:tracePt t="27246" x="4700588" y="2898775"/>
          <p14:tracePt t="27253" x="4664075" y="2889250"/>
          <p14:tracePt t="27260" x="4621213" y="2889250"/>
          <p14:tracePt t="27266" x="4594225" y="2889250"/>
          <p14:tracePt t="27273" x="4549775" y="2889250"/>
          <p14:tracePt t="27280" x="4514850" y="2889250"/>
          <p14:tracePt t="27287" x="4470400" y="2889250"/>
          <p14:tracePt t="27294" x="4435475" y="2889250"/>
          <p14:tracePt t="27301" x="4391025" y="2889250"/>
          <p14:tracePt t="27307" x="4364038" y="2898775"/>
          <p14:tracePt t="27314" x="4319588" y="2916238"/>
          <p14:tracePt t="27321" x="4276725" y="2933700"/>
          <p14:tracePt t="27327" x="4240213" y="2943225"/>
          <p14:tracePt t="27334" x="4214813" y="2951163"/>
          <p14:tracePt t="27341" x="4178300" y="2970213"/>
          <p14:tracePt t="27348" x="4160838" y="2987675"/>
          <p14:tracePt t="27354" x="4143375" y="2995613"/>
          <p14:tracePt t="27363" x="4125913" y="2995613"/>
          <p14:tracePt t="27368" x="4116388" y="2995613"/>
          <p14:tracePt t="27375" x="4098925" y="3005138"/>
          <p14:tracePt t="27383" x="4098925" y="3013075"/>
          <p14:tracePt t="27389" x="4090988" y="3013075"/>
          <p14:tracePt t="27398" x="4081463" y="3013075"/>
          <p14:tracePt t="27403" x="4081463" y="3022600"/>
          <p14:tracePt t="27409" x="4073525" y="3030538"/>
          <p14:tracePt t="27418" x="4064000" y="3040063"/>
          <p14:tracePt t="27423" x="4054475" y="3040063"/>
          <p14:tracePt t="27432" x="4046538" y="3049588"/>
          <p14:tracePt t="27450" x="4037013" y="3057525"/>
          <p14:tracePt t="27457" x="4029075" y="3067050"/>
          <p14:tracePt t="27465" x="4019550" y="3074988"/>
          <p14:tracePt t="27478" x="4011613" y="3084513"/>
          <p14:tracePt t="27498" x="4011613" y="3092450"/>
          <p14:tracePt t="27513" x="4002088" y="3101975"/>
          <p14:tracePt t="27538" x="4002088" y="3111500"/>
          <p14:tracePt t="27546" x="4002088" y="3119438"/>
          <p14:tracePt t="27551" x="4002088" y="3128963"/>
          <p14:tracePt t="27558" x="4002088" y="3136900"/>
          <p14:tracePt t="27566" x="4002088" y="3146425"/>
          <p14:tracePt t="27580" x="4002088" y="3154363"/>
          <p14:tracePt t="27592" x="4002088" y="3163888"/>
          <p14:tracePt t="27599" x="4011613" y="3173413"/>
          <p14:tracePt t="27606" x="4011613" y="3181350"/>
          <p14:tracePt t="27614" x="4019550" y="3190875"/>
          <p14:tracePt t="27626" x="4029075" y="3198813"/>
          <p14:tracePt t="27633" x="4029075" y="3208338"/>
          <p14:tracePt t="27640" x="4037013" y="3208338"/>
          <p14:tracePt t="27648" x="4037013" y="3216275"/>
          <p14:tracePt t="27653" x="4037013" y="3225800"/>
          <p14:tracePt t="27660" x="4046538" y="3225800"/>
          <p14:tracePt t="27667" x="4046538" y="3235325"/>
          <p14:tracePt t="27674" x="4054475" y="3243263"/>
          <p14:tracePt t="27680" x="4064000" y="3252788"/>
          <p14:tracePt t="27688" x="4073525" y="3252788"/>
          <p14:tracePt t="27694" x="4081463" y="3260725"/>
          <p14:tracePt t="27701" x="4090988" y="3260725"/>
          <p14:tracePt t="27708" x="4090988" y="3270250"/>
          <p14:tracePt t="27715" x="4108450" y="3278188"/>
          <p14:tracePt t="27722" x="4116388" y="3287713"/>
          <p14:tracePt t="27730" x="4125913" y="3295650"/>
          <p14:tracePt t="27735" x="4143375" y="3305175"/>
          <p14:tracePt t="27742" x="4152900" y="3314700"/>
          <p14:tracePt t="27749" x="4160838" y="3314700"/>
          <p14:tracePt t="27763" x="4178300" y="3314700"/>
          <p14:tracePt t="27769" x="4187825" y="3322638"/>
          <p14:tracePt t="27776" x="4205288" y="3322638"/>
          <p14:tracePt t="27783" x="4214813" y="3332163"/>
          <p14:tracePt t="27789" x="4232275" y="3332163"/>
          <p14:tracePt t="27797" x="4257675" y="3340100"/>
          <p14:tracePt t="27803" x="4276725" y="3349625"/>
          <p14:tracePt t="27810" x="4302125" y="3357563"/>
          <p14:tracePt t="27817" x="4346575" y="3357563"/>
          <p14:tracePt t="27823" x="4381500" y="3376613"/>
          <p14:tracePt t="27831" x="4425950" y="3376613"/>
          <p14:tracePt t="27837" x="4460875" y="3376613"/>
          <p14:tracePt t="27844" x="4505325" y="3376613"/>
          <p14:tracePt t="27850" x="4532313" y="3376613"/>
          <p14:tracePt t="27857" x="4559300" y="3367088"/>
          <p14:tracePt t="27864" x="4602163" y="3367088"/>
          <p14:tracePt t="27871" x="4629150" y="3357563"/>
          <p14:tracePt t="27878" x="4656138" y="3349625"/>
          <p14:tracePt t="27885" x="4673600" y="3340100"/>
          <p14:tracePt t="27891" x="4691063" y="3340100"/>
          <p14:tracePt t="27898" x="4708525" y="3332163"/>
          <p14:tracePt t="27905" x="4718050" y="3322638"/>
          <p14:tracePt t="27913" x="4725988" y="3322638"/>
          <p14:tracePt t="27918" x="4735513" y="3322638"/>
          <p14:tracePt t="27925" x="4745038" y="3322638"/>
          <p14:tracePt t="27932" x="4752975" y="3314700"/>
          <p14:tracePt t="27946" x="4752975" y="3305175"/>
          <p14:tracePt t="27953" x="4762500" y="3305175"/>
          <p14:tracePt t="27959" x="4770438" y="3295650"/>
          <p14:tracePt t="27966" x="4770438" y="3287713"/>
          <p14:tracePt t="27972" x="4779963" y="3278188"/>
          <p14:tracePt t="27979" x="4779963" y="3270250"/>
          <p14:tracePt t="27986" x="4787900" y="3270250"/>
          <p14:tracePt t="27993" x="4787900" y="3260725"/>
          <p14:tracePt t="28000" x="4797425" y="3260725"/>
          <p14:tracePt t="28007" x="4797425" y="3252788"/>
          <p14:tracePt t="28014" x="4797425" y="3243263"/>
          <p14:tracePt t="28020" x="4805363" y="3235325"/>
          <p14:tracePt t="28027" x="4805363" y="3225800"/>
          <p14:tracePt t="28034" x="4805363" y="3216275"/>
          <p14:tracePt t="28048" x="4814888" y="3216275"/>
          <p14:tracePt t="28054" x="4814888" y="3208338"/>
          <p14:tracePt t="28062" x="4814888" y="3198813"/>
          <p14:tracePt t="28068" x="4814888" y="3190875"/>
          <p14:tracePt t="28075" x="4814888" y="3181350"/>
          <p14:tracePt t="28082" x="4814888" y="3173413"/>
          <p14:tracePt t="28088" x="4814888" y="3163888"/>
          <p14:tracePt t="28102" x="4805363" y="3154363"/>
          <p14:tracePt t="28109" x="4805363" y="3146425"/>
          <p14:tracePt t="28578" x="4894263" y="3119438"/>
          <p14:tracePt t="28584" x="5035550" y="3074988"/>
          <p14:tracePt t="28591" x="5151438" y="3040063"/>
          <p14:tracePt t="28598" x="5273675" y="3005138"/>
          <p14:tracePt t="28605" x="5380038" y="2978150"/>
          <p14:tracePt t="28612" x="5476875" y="2951163"/>
          <p14:tracePt t="28618" x="5565775" y="2943225"/>
          <p14:tracePt t="28625" x="5662613" y="2916238"/>
          <p14:tracePt t="28632" x="5751513" y="2916238"/>
          <p14:tracePt t="28638" x="5821363" y="2898775"/>
          <p14:tracePt t="28646" x="5919788" y="2871788"/>
          <p14:tracePt t="28652" x="6007100" y="2863850"/>
          <p14:tracePt t="28659" x="6086475" y="2854325"/>
          <p14:tracePt t="28666" x="6175375" y="2827338"/>
          <p14:tracePt t="28672" x="6254750" y="2801938"/>
          <p14:tracePt t="28680" x="6326188" y="2774950"/>
          <p14:tracePt t="28686" x="6405563" y="2757488"/>
          <p14:tracePt t="28692" x="6511925" y="2747963"/>
          <p14:tracePt t="28700" x="6599238" y="2747963"/>
          <p14:tracePt t="28706" x="6705600" y="2747963"/>
          <p14:tracePt t="28713" x="6811963" y="2747963"/>
          <p14:tracePt t="28720" x="6918325" y="2747963"/>
          <p14:tracePt t="28727" x="6997700" y="2747963"/>
          <p14:tracePt t="28734" x="7067550" y="2765425"/>
          <p14:tracePt t="28740" x="7138988" y="2765425"/>
          <p14:tracePt t="28747" x="7183438" y="2774950"/>
          <p14:tracePt t="28754" x="7235825" y="2784475"/>
          <p14:tracePt t="28762" x="7280275" y="2784475"/>
          <p14:tracePt t="28768" x="7315200" y="2784475"/>
          <p14:tracePt t="28774" x="7359650" y="2784475"/>
          <p14:tracePt t="28781" x="7421563" y="2784475"/>
          <p14:tracePt t="28789" x="7500938" y="2784475"/>
          <p14:tracePt t="28796" x="7553325" y="2774950"/>
          <p14:tracePt t="28802" x="7632700" y="2757488"/>
          <p14:tracePt t="28808" x="7669213" y="2747963"/>
          <p14:tracePt t="28815" x="7712075" y="2740025"/>
          <p14:tracePt t="28822" x="7739063" y="2730500"/>
          <p14:tracePt t="28829" x="7766050" y="2730500"/>
          <p14:tracePt t="28836" x="7800975" y="2722563"/>
          <p14:tracePt t="28842" x="7818438" y="2722563"/>
          <p14:tracePt t="28850" x="7827963" y="2722563"/>
          <p14:tracePt t="28863" x="7835900" y="2722563"/>
          <p14:tracePt t="28883" x="7845425" y="2722563"/>
          <p14:tracePt t="28924" x="7853363" y="2722563"/>
          <p14:tracePt t="29046" x="7845425" y="2722563"/>
          <p14:tracePt t="29060" x="7827963" y="2722563"/>
          <p14:tracePt t="29074" x="7800975" y="2730500"/>
          <p14:tracePt t="29081" x="7783513" y="2740025"/>
          <p14:tracePt t="29087" x="7756525" y="2747963"/>
          <p14:tracePt t="29095" x="7739063" y="2757488"/>
          <p14:tracePt t="29101" x="7721600" y="2765425"/>
          <p14:tracePt t="29108" x="7704138" y="2765425"/>
          <p14:tracePt t="29114" x="7677150" y="2784475"/>
          <p14:tracePt t="29121" x="7659688" y="2784475"/>
          <p14:tracePt t="29129" x="7632700" y="2784475"/>
          <p14:tracePt t="29134" x="7615238" y="2784475"/>
          <p14:tracePt t="29141" x="7597775" y="2792413"/>
          <p14:tracePt t="29149" x="7570788" y="2792413"/>
          <p14:tracePt t="29155" x="7553325" y="2801938"/>
          <p14:tracePt t="29162" x="7535863" y="2801938"/>
          <p14:tracePt t="29168" x="7527925" y="2801938"/>
          <p14:tracePt t="29175" x="7508875" y="2801938"/>
          <p14:tracePt t="29182" x="7491413" y="2801938"/>
          <p14:tracePt t="29189" x="7473950" y="2801938"/>
          <p14:tracePt t="29203" x="7456488" y="2801938"/>
          <p14:tracePt t="29209" x="7439025" y="2801938"/>
          <p14:tracePt t="29216" x="7429500" y="2809875"/>
          <p14:tracePt t="29223" x="7412038" y="2819400"/>
          <p14:tracePt t="29230" x="7394575" y="2827338"/>
          <p14:tracePt t="29237" x="7386638" y="2836863"/>
          <p14:tracePt t="29243" x="7367588" y="2846388"/>
          <p14:tracePt t="29250" x="7350125" y="2846388"/>
          <p14:tracePt t="29257" x="7350125" y="2854325"/>
          <p14:tracePt t="29264" x="7342188" y="2863850"/>
          <p14:tracePt t="29271" x="7324725" y="2871788"/>
          <p14:tracePt t="29278" x="7315200" y="2881313"/>
          <p14:tracePt t="29284" x="7305675" y="2889250"/>
          <p14:tracePt t="29291" x="7297738" y="2898775"/>
          <p14:tracePt t="29298" x="7280275" y="2908300"/>
          <p14:tracePt t="29305" x="7270750" y="2916238"/>
          <p14:tracePt t="29312" x="7262813" y="2933700"/>
          <p14:tracePt t="29325" x="7253288" y="2943225"/>
          <p14:tracePt t="29332" x="7243763" y="2951163"/>
          <p14:tracePt t="29339" x="7235825" y="2960688"/>
          <p14:tracePt t="29352" x="7226300" y="2970213"/>
          <p14:tracePt t="29359" x="7226300" y="2978150"/>
          <p14:tracePt t="29373" x="7218363" y="2978150"/>
          <p14:tracePt t="29379" x="7218363" y="2987675"/>
          <p14:tracePt t="29386" x="7218363" y="2995613"/>
          <p14:tracePt t="29400" x="7208838" y="2995613"/>
          <p14:tracePt t="29406" x="7208838" y="3005138"/>
          <p14:tracePt t="29413" x="7208838" y="3013075"/>
          <p14:tracePt t="29420" x="7200900" y="3013075"/>
          <p14:tracePt t="29444" x="7200900" y="3030538"/>
          <p14:tracePt t="29447" x="7200900" y="3040063"/>
          <p14:tracePt t="29454" x="7191375" y="3049588"/>
          <p14:tracePt t="29461" x="7191375" y="3057525"/>
          <p14:tracePt t="29481" x="7191375" y="3067050"/>
          <p14:tracePt t="29488" x="7191375" y="3074988"/>
          <p14:tracePt t="29495" x="7191375" y="3084513"/>
          <p14:tracePt t="29502" x="7191375" y="3092450"/>
          <p14:tracePt t="29508" x="7191375" y="3101975"/>
          <p14:tracePt t="29515" x="7191375" y="3119438"/>
          <p14:tracePt t="29529" x="7191375" y="3128963"/>
          <p14:tracePt t="29536" x="7191375" y="3146425"/>
          <p14:tracePt t="29542" x="7191375" y="3154363"/>
          <p14:tracePt t="29549" x="7191375" y="3163888"/>
          <p14:tracePt t="29556" x="7191375" y="3173413"/>
          <p14:tracePt t="29563" x="7191375" y="3181350"/>
          <p14:tracePt t="29569" x="7191375" y="3190875"/>
          <p14:tracePt t="29576" x="7191375" y="3198813"/>
          <p14:tracePt t="29583" x="7200900" y="3208338"/>
          <p14:tracePt t="29590" x="7200900" y="3216275"/>
          <p14:tracePt t="29597" x="7200900" y="3235325"/>
          <p14:tracePt t="29604" x="7208838" y="3243263"/>
          <p14:tracePt t="29617" x="7218363" y="3252788"/>
          <p14:tracePt t="29624" x="7226300" y="3270250"/>
          <p14:tracePt t="29631" x="7235825" y="3278188"/>
          <p14:tracePt t="29637" x="7253288" y="3295650"/>
          <p14:tracePt t="29645" x="7270750" y="3314700"/>
          <p14:tracePt t="29651" x="7297738" y="3322638"/>
          <p14:tracePt t="29658" x="7315200" y="3340100"/>
          <p14:tracePt t="29665" x="7342188" y="3349625"/>
          <p14:tracePt t="29671" x="7359650" y="3367088"/>
          <p14:tracePt t="29679" x="7377113" y="3376613"/>
          <p14:tracePt t="29685" x="7394575" y="3384550"/>
          <p14:tracePt t="29692" x="7412038" y="3402013"/>
          <p14:tracePt t="29699" x="7429500" y="3411538"/>
          <p14:tracePt t="29706" x="7446963" y="3419475"/>
          <p14:tracePt t="29713" x="7473950" y="3429000"/>
          <p14:tracePt t="29719" x="7508875" y="3438525"/>
          <p14:tracePt t="29726" x="7535863" y="3438525"/>
          <p14:tracePt t="29733" x="7562850" y="3438525"/>
          <p14:tracePt t="29739" x="7589838" y="3438525"/>
          <p14:tracePt t="29746" x="7615238" y="3438525"/>
          <p14:tracePt t="29753" x="7650163" y="3438525"/>
          <p14:tracePt t="29762" x="7677150" y="3438525"/>
          <p14:tracePt t="29767" x="7704138" y="3429000"/>
          <p14:tracePt t="29773" x="7731125" y="3411538"/>
          <p14:tracePt t="29781" x="7766050" y="3402013"/>
          <p14:tracePt t="29787" x="7793038" y="3394075"/>
          <p14:tracePt t="29794" x="7810500" y="3384550"/>
          <p14:tracePt t="29801" x="7827963" y="3376613"/>
          <p14:tracePt t="29807" x="7845425" y="3357563"/>
          <p14:tracePt t="29814" x="7880350" y="3349625"/>
          <p14:tracePt t="29821" x="7880350" y="3340100"/>
          <p14:tracePt t="29829" x="7897813" y="3322638"/>
          <p14:tracePt t="29834" x="7915275" y="3314700"/>
          <p14:tracePt t="29841" x="7942263" y="3295650"/>
          <p14:tracePt t="29848" x="7959725" y="3278188"/>
          <p14:tracePt t="29855" x="7977188" y="3270250"/>
          <p14:tracePt t="29862" x="7996238" y="3252788"/>
          <p14:tracePt t="29869" x="8004175" y="3235325"/>
          <p14:tracePt t="29875" x="8031163" y="3208338"/>
          <p14:tracePt t="29882" x="8039100" y="3208338"/>
          <p14:tracePt t="29889" x="8056563" y="3190875"/>
          <p14:tracePt t="29897" x="8075613" y="3173413"/>
          <p14:tracePt t="29902" x="8083550" y="3154363"/>
          <p14:tracePt t="29911" x="8093075" y="3146425"/>
          <p14:tracePt t="29916" x="8093075" y="3136900"/>
          <p14:tracePt t="29923" x="8101013" y="3128963"/>
          <p14:tracePt t="29930" x="8101013" y="3119438"/>
          <p14:tracePt t="29937" x="8101013" y="3111500"/>
          <p14:tracePt t="29944" x="8110538" y="3111500"/>
          <p14:tracePt t="29950" x="8110538" y="3101975"/>
          <p14:tracePt t="29957" x="8118475" y="3101975"/>
          <p14:tracePt t="29971" x="8118475" y="3092450"/>
          <p14:tracePt t="29991" x="8118475" y="3084513"/>
          <p14:tracePt t="30005" x="8118475" y="3074988"/>
          <p14:tracePt t="30018" x="8110538" y="3067050"/>
          <p14:tracePt t="30025" x="8110538" y="3057525"/>
          <p14:tracePt t="30032" x="8110538" y="3049588"/>
          <p14:tracePt t="30039" x="8101013" y="3049588"/>
          <p14:tracePt t="30052" x="8093075" y="3040063"/>
          <p14:tracePt t="30058" x="8083550" y="3030538"/>
          <p14:tracePt t="30066" x="8075613" y="3030538"/>
          <p14:tracePt t="30072" x="8075613" y="3022600"/>
          <p14:tracePt t="30086" x="8066088" y="3013075"/>
          <p14:tracePt t="30094" x="8056563" y="3013075"/>
          <p14:tracePt t="30099" x="8048625" y="3005138"/>
          <p14:tracePt t="30106" x="8039100" y="3005138"/>
          <p14:tracePt t="30113" x="8021638" y="3005138"/>
          <p14:tracePt t="30120" x="8021638" y="2995613"/>
          <p14:tracePt t="30128" x="8004175" y="2987675"/>
          <p14:tracePt t="30134" x="7986713" y="2978150"/>
          <p14:tracePt t="30140" x="7977188" y="2978150"/>
          <p14:tracePt t="30148" x="7959725" y="2978150"/>
          <p14:tracePt t="30154" x="7934325" y="2960688"/>
          <p14:tracePt t="30161" x="7915275" y="2960688"/>
          <p14:tracePt t="30168" x="7897813" y="2960688"/>
          <p14:tracePt t="30174" x="7880350" y="2960688"/>
          <p14:tracePt t="30181" x="7862888" y="2951163"/>
          <p14:tracePt t="30188" x="7845425" y="2951163"/>
          <p14:tracePt t="30195" x="7827963" y="2943225"/>
          <p14:tracePt t="30201" x="7810500" y="2943225"/>
          <p14:tracePt t="30208" x="7783513" y="2933700"/>
          <p14:tracePt t="30215" x="7766050" y="2933700"/>
          <p14:tracePt t="30222" x="7748588" y="2933700"/>
          <p14:tracePt t="30229" x="7739063" y="2933700"/>
          <p14:tracePt t="30236" x="7721600" y="2933700"/>
          <p14:tracePt t="30242" x="7704138" y="2933700"/>
          <p14:tracePt t="30249" x="7686675" y="2933700"/>
          <p14:tracePt t="30256" x="7677150" y="2933700"/>
          <p14:tracePt t="30263" x="7669213" y="2933700"/>
          <p14:tracePt t="30270" x="7650163" y="2933700"/>
          <p14:tracePt t="30277" x="7642225" y="2933700"/>
          <p14:tracePt t="30283" x="7624763" y="2933700"/>
          <p14:tracePt t="30290" x="7607300" y="2943225"/>
          <p14:tracePt t="30297" x="7597775" y="2943225"/>
          <p14:tracePt t="30303" x="7589838" y="2943225"/>
          <p14:tracePt t="30311" x="7570788" y="2951163"/>
          <p14:tracePt t="30324" x="7562850" y="2951163"/>
          <p14:tracePt t="30338" x="7553325" y="2951163"/>
          <p14:tracePt t="30345" x="7545388" y="2951163"/>
          <p14:tracePt t="30351" x="7535863" y="2951163"/>
          <p14:tracePt t="30358" x="7527925" y="2960688"/>
          <p14:tracePt t="30372" x="7518400" y="2970213"/>
          <p14:tracePt t="30385" x="7508875" y="2970213"/>
          <p14:tracePt t="30399" x="7500938" y="2970213"/>
          <p14:tracePt t="30427" x="7491413" y="2978150"/>
          <p14:tracePt t="30433" x="7483475" y="2978150"/>
          <p14:tracePt t="30446" x="7473950" y="2978150"/>
          <p14:tracePt t="30949" x="7456488" y="2970213"/>
          <p14:tracePt t="30956" x="7429500" y="2970213"/>
          <p14:tracePt t="30963" x="7404100" y="2960688"/>
          <p14:tracePt t="30969" x="7350125" y="2951163"/>
          <p14:tracePt t="30977" x="7305675" y="2933700"/>
          <p14:tracePt t="30983" x="7253288" y="2925763"/>
          <p14:tracePt t="30990" x="7156450" y="2916238"/>
          <p14:tracePt t="30997" x="7067550" y="2889250"/>
          <p14:tracePt t="31003" x="6953250" y="2871788"/>
          <p14:tracePt t="31011" x="6864350" y="2846388"/>
          <p14:tracePt t="31017" x="6784975" y="2836863"/>
          <p14:tracePt t="31024" x="6696075" y="2819400"/>
          <p14:tracePt t="31031" x="6626225" y="2809875"/>
          <p14:tracePt t="31037" x="6554788" y="2809875"/>
          <p14:tracePt t="31045" x="6475413" y="2792413"/>
          <p14:tracePt t="31051" x="6405563" y="2784475"/>
          <p14:tracePt t="31058" x="6308725" y="2765425"/>
          <p14:tracePt t="31064" x="6219825" y="2757488"/>
          <p14:tracePt t="31071" x="6130925" y="2747963"/>
          <p14:tracePt t="31078" x="6043613" y="2730500"/>
          <p14:tracePt t="31085" x="5964238" y="2722563"/>
          <p14:tracePt t="31092" x="5910263" y="2705100"/>
          <p14:tracePt t="31099" x="5848350" y="2695575"/>
          <p14:tracePt t="31105" x="5813425" y="2695575"/>
          <p14:tracePt t="31113" x="5761038" y="2695575"/>
          <p14:tracePt t="31119" x="5699125" y="2686050"/>
          <p14:tracePt t="31127" x="5645150" y="2686050"/>
          <p14:tracePt t="31133" x="5583238" y="2668588"/>
          <p14:tracePt t="31139" x="5548313" y="2668588"/>
          <p14:tracePt t="31146" x="5503863" y="2668588"/>
          <p14:tracePt t="31153" x="5468938" y="2668588"/>
          <p14:tracePt t="31160" x="5424488" y="2668588"/>
          <p14:tracePt t="31166" x="5389563" y="2668588"/>
          <p14:tracePt t="31173" x="5335588" y="2668588"/>
          <p14:tracePt t="31180" x="5310188" y="2678113"/>
          <p14:tracePt t="31187" x="5273675" y="2678113"/>
          <p14:tracePt t="31195" x="5248275" y="2686050"/>
          <p14:tracePt t="31200" x="5211763" y="2686050"/>
          <p14:tracePt t="31207" x="5168900" y="2695575"/>
          <p14:tracePt t="31214" x="5114925" y="2705100"/>
          <p14:tracePt t="31221" x="5053013" y="2713038"/>
          <p14:tracePt t="31228" x="4983163" y="2730500"/>
          <p14:tracePt t="31234" x="4903788" y="2740025"/>
          <p14:tracePt t="31241" x="4849813" y="2757488"/>
          <p14:tracePt t="31248" x="4787900" y="2765425"/>
          <p14:tracePt t="31255" x="4752975" y="2774950"/>
          <p14:tracePt t="31262" x="4691063" y="2784475"/>
          <p14:tracePt t="31268" x="4646613" y="2792413"/>
          <p14:tracePt t="31276" x="4611688" y="2809875"/>
          <p14:tracePt t="31282" x="4567238" y="2819400"/>
          <p14:tracePt t="31289" x="4541838" y="2819400"/>
          <p14:tracePt t="31296" x="4514850" y="2827338"/>
          <p14:tracePt t="31302" x="4479925" y="2836863"/>
          <p14:tracePt t="31310" x="4452938" y="2846388"/>
          <p14:tracePt t="31316" x="4425950" y="2854325"/>
          <p14:tracePt t="31323" x="4398963" y="2863850"/>
          <p14:tracePt t="31330" x="4364038" y="2863850"/>
          <p14:tracePt t="31336" x="4338638" y="2871788"/>
          <p14:tracePt t="31343" x="4319588" y="2881313"/>
          <p14:tracePt t="31350" x="4294188" y="2881313"/>
          <p14:tracePt t="31357" x="4276725" y="2889250"/>
          <p14:tracePt t="31363" x="4240213" y="2898775"/>
          <p14:tracePt t="31370" x="4222750" y="2916238"/>
          <p14:tracePt t="31377" x="4205288" y="2916238"/>
          <p14:tracePt t="31384" x="4195763" y="2916238"/>
          <p14:tracePt t="31391" x="4187825" y="2916238"/>
          <p14:tracePt t="31398" x="4178300" y="2916238"/>
          <p14:tracePt t="31404" x="4170363" y="2916238"/>
          <p14:tracePt t="31426" x="4152900" y="2925763"/>
          <p14:tracePt t="31432" x="4143375" y="2933700"/>
          <p14:tracePt t="31452" x="4135438" y="2933700"/>
          <p14:tracePt t="31466" x="4135438" y="2943225"/>
          <p14:tracePt t="31473" x="4125913" y="2943225"/>
          <p14:tracePt t="31479" x="4125913" y="2951163"/>
          <p14:tracePt t="31486" x="4116388" y="2951163"/>
          <p14:tracePt t="31500" x="4116388" y="2960688"/>
          <p14:tracePt t="31526" x="4116388" y="2970213"/>
          <p14:tracePt t="31547" x="4116388" y="2978150"/>
          <p14:tracePt t="31554" x="4116388" y="2987675"/>
          <p14:tracePt t="31561" x="4116388" y="2995613"/>
          <p14:tracePt t="31575" x="4116388" y="3005138"/>
          <p14:tracePt t="31581" x="4116388" y="3013075"/>
          <p14:tracePt t="31601" x="4116388" y="3022600"/>
          <p14:tracePt t="31610" x="4116388" y="3030538"/>
          <p14:tracePt t="31622" x="4116388" y="3040063"/>
          <p14:tracePt t="31629" x="4125913" y="3040063"/>
          <p14:tracePt t="31635" x="4125913" y="3049588"/>
          <p14:tracePt t="31649" x="4125913" y="3057525"/>
          <p14:tracePt t="31656" x="4135438" y="3057525"/>
          <p14:tracePt t="31663" x="4135438" y="3067050"/>
          <p14:tracePt t="31683" x="4135438" y="3074988"/>
          <p14:tracePt t="31697" x="4143375" y="3084513"/>
          <p14:tracePt t="31703" x="4143375" y="3092450"/>
          <p14:tracePt t="31710" x="4143375" y="3101975"/>
          <p14:tracePt t="31717" x="4152900" y="3101975"/>
          <p14:tracePt t="31724" x="4152900" y="3111500"/>
          <p14:tracePt t="31731" x="4160838" y="3119438"/>
          <p14:tracePt t="31751" x="4170363" y="3119438"/>
          <p14:tracePt t="31765" x="4178300" y="3128963"/>
          <p14:tracePt t="31778" x="4187825" y="3136900"/>
          <p14:tracePt t="31792" x="4187825" y="3146425"/>
          <p14:tracePt t="31812" x="4195763" y="3154363"/>
          <p14:tracePt t="31819" x="4195763" y="3163888"/>
          <p14:tracePt t="31827" x="4205288" y="3163888"/>
          <p14:tracePt t="31832" x="4214813" y="3173413"/>
          <p14:tracePt t="31839" x="4222750" y="3173413"/>
          <p14:tracePt t="31846" x="4232275" y="3181350"/>
          <p14:tracePt t="31860" x="4240213" y="3190875"/>
          <p14:tracePt t="31866" x="4257675" y="3208338"/>
          <p14:tracePt t="31873" x="4276725" y="3216275"/>
          <p14:tracePt t="31880" x="4311650" y="3225800"/>
          <p14:tracePt t="31887" x="4329113" y="3235325"/>
          <p14:tracePt t="31895" x="4346575" y="3243263"/>
          <p14:tracePt t="31900" x="4364038" y="3252788"/>
          <p14:tracePt t="31907" x="4381500" y="3260725"/>
          <p14:tracePt t="31914" x="4398963" y="3270250"/>
          <p14:tracePt t="31921" x="4418013" y="3278188"/>
          <p14:tracePt t="31928" x="4435475" y="3278188"/>
          <p14:tracePt t="31934" x="4452938" y="3287713"/>
          <p14:tracePt t="31942" x="4479925" y="3314700"/>
          <p14:tracePt t="31948" x="4497388" y="3314700"/>
          <p14:tracePt t="31955" x="4514850" y="3322638"/>
          <p14:tracePt t="31962" x="4532313" y="3332163"/>
          <p14:tracePt t="31969" x="4567238" y="3340100"/>
          <p14:tracePt t="31976" x="4584700" y="3349625"/>
          <p14:tracePt t="31982" x="4611688" y="3357563"/>
          <p14:tracePt t="31988" x="4629150" y="3357563"/>
          <p14:tracePt t="31996" x="4646613" y="3367088"/>
          <p14:tracePt t="32002" x="4664075" y="3376613"/>
          <p14:tracePt t="32010" x="4683125" y="3384550"/>
          <p14:tracePt t="32016" x="4700588" y="3394075"/>
          <p14:tracePt t="32023" x="4718050" y="3394075"/>
          <p14:tracePt t="32030" x="4725988" y="3402013"/>
          <p14:tracePt t="32036" x="4735513" y="3402013"/>
          <p14:tracePt t="32043" x="4735513" y="3411538"/>
          <p14:tracePt t="32050" x="4745038" y="3411538"/>
          <p14:tracePt t="32056" x="4752975" y="3411538"/>
          <p14:tracePt t="32070" x="4762500" y="3411538"/>
          <p14:tracePt t="32077" x="4770438" y="3411538"/>
          <p14:tracePt t="32098" x="4779963" y="3411538"/>
          <p14:tracePt t="32111" x="4787900" y="3411538"/>
          <p14:tracePt t="32138" x="4797425" y="3419475"/>
          <p14:tracePt t="32145" x="4805363" y="3419475"/>
          <p14:tracePt t="32152" x="4814888" y="3429000"/>
          <p14:tracePt t="32160" x="4832350" y="3429000"/>
          <p14:tracePt t="32165" x="4859338" y="3446463"/>
          <p14:tracePt t="32172" x="4894263" y="3463925"/>
          <p14:tracePt t="32179" x="4948238" y="3481388"/>
          <p14:tracePt t="32186" x="4983163" y="3490913"/>
          <p14:tracePt t="32193" x="5045075" y="3517900"/>
          <p14:tracePt t="32199" x="5124450" y="3543300"/>
          <p14:tracePt t="32206" x="5194300" y="3552825"/>
          <p14:tracePt t="32213" x="5310188" y="3597275"/>
          <p14:tracePt t="32220" x="5414963" y="3605213"/>
          <p14:tracePt t="32227" x="5521325" y="3622675"/>
          <p14:tracePt t="32233" x="5672138" y="3641725"/>
          <p14:tracePt t="32241" x="5813425" y="3667125"/>
          <p14:tracePt t="32247" x="5937250" y="3694113"/>
          <p14:tracePt t="32254" x="6096000" y="3711575"/>
          <p14:tracePt t="32261" x="6254750" y="3738563"/>
          <p14:tracePt t="32268" x="6484938" y="3773488"/>
          <p14:tracePt t="32275" x="6732588" y="3827463"/>
          <p14:tracePt t="32281" x="6908800" y="3835400"/>
          <p14:tracePt t="32288" x="7050088" y="3852863"/>
          <p14:tracePt t="32296" x="7173913" y="3852863"/>
          <p14:tracePt t="32301" x="7280275" y="3862388"/>
          <p14:tracePt t="32309" x="7350125" y="3862388"/>
          <p14:tracePt t="32315" x="7421563" y="3862388"/>
          <p14:tracePt t="32322" x="7500938" y="3862388"/>
          <p14:tracePt t="32329" x="7535863" y="3862388"/>
          <p14:tracePt t="32335" x="7562850" y="3862388"/>
          <p14:tracePt t="32343" x="7570788" y="3862388"/>
          <p14:tracePt t="32350" x="7589838" y="3852863"/>
          <p14:tracePt t="32355" x="7607300" y="3852863"/>
          <p14:tracePt t="32363" x="7615238" y="3844925"/>
          <p14:tracePt t="32369" x="7632700" y="3844925"/>
          <p14:tracePt t="32376" x="7650163" y="3844925"/>
          <p14:tracePt t="32383" x="7650163" y="3835400"/>
          <p14:tracePt t="32389" x="7677150" y="3835400"/>
          <p14:tracePt t="32397" x="7694613" y="3835400"/>
          <p14:tracePt t="32403" x="7712075" y="3827463"/>
          <p14:tracePt t="32410" x="7731125" y="3827463"/>
          <p14:tracePt t="32417" x="7756525" y="3817938"/>
          <p14:tracePt t="32424" x="7773988" y="3808413"/>
          <p14:tracePt t="32442" x="7818438" y="3790950"/>
          <p14:tracePt t="32445" x="7818438" y="3783013"/>
          <p14:tracePt t="32451" x="7827963" y="3783013"/>
          <p14:tracePt t="32459" x="7845425" y="3773488"/>
          <p14:tracePt t="32465" x="7853363" y="3773488"/>
          <p14:tracePt t="32471" x="7862888" y="3765550"/>
          <p14:tracePt t="32478" x="7880350" y="3746500"/>
          <p14:tracePt t="32484" x="7889875" y="3738563"/>
          <p14:tracePt t="32493" x="7889875" y="3729038"/>
          <p14:tracePt t="32498" x="7897813" y="3721100"/>
          <p14:tracePt t="32505" x="7915275" y="3703638"/>
          <p14:tracePt t="32512" x="7924800" y="3694113"/>
          <p14:tracePt t="32519" x="7934325" y="3684588"/>
          <p14:tracePt t="32526" x="7942263" y="3659188"/>
          <p14:tracePt t="32532" x="7959725" y="3641725"/>
          <p14:tracePt t="32539" x="7969250" y="3632200"/>
          <p14:tracePt t="32546" x="7977188" y="3622675"/>
          <p14:tracePt t="32553" x="7996238" y="3597275"/>
          <p14:tracePt t="32559" x="8004175" y="3597275"/>
          <p14:tracePt t="32567" x="8013700" y="3579813"/>
          <p14:tracePt t="32573" x="8021638" y="3562350"/>
          <p14:tracePt t="32580" x="8031163" y="3552825"/>
          <p14:tracePt t="32587" x="8039100" y="3535363"/>
          <p14:tracePt t="32594" x="8039100" y="3525838"/>
          <p14:tracePt t="32600" x="8048625" y="3517900"/>
          <p14:tracePt t="32608" x="8048625" y="3508375"/>
          <p14:tracePt t="32614" x="8056563" y="3500438"/>
          <p14:tracePt t="32621" x="8056563" y="3490913"/>
          <p14:tracePt t="32628" x="8066088" y="3481388"/>
          <p14:tracePt t="32634" x="8075613" y="3463925"/>
          <p14:tracePt t="32642" x="8075613" y="3455988"/>
          <p14:tracePt t="32648" x="8083550" y="3446463"/>
          <p14:tracePt t="32654" x="8083550" y="3438525"/>
          <p14:tracePt t="32662" x="8093075" y="3419475"/>
          <p14:tracePt t="32675" x="8101013" y="3411538"/>
          <p14:tracePt t="32682" x="8101013" y="3402013"/>
          <p14:tracePt t="32689" x="8110538" y="3384550"/>
          <p14:tracePt t="32696" x="8110538" y="3376613"/>
          <p14:tracePt t="32702" x="8110538" y="3367088"/>
          <p14:tracePt t="32710" x="8118475" y="3349625"/>
          <p14:tracePt t="32723" x="8128000" y="3340100"/>
          <p14:tracePt t="32729" x="8128000" y="3332163"/>
          <p14:tracePt t="32736" x="8128000" y="3314700"/>
          <p14:tracePt t="32743" x="8128000" y="3305175"/>
          <p14:tracePt t="32757" x="8128000" y="3287713"/>
          <p14:tracePt t="32770" x="8128000" y="3278188"/>
          <p14:tracePt t="32777" x="8128000" y="3270250"/>
          <p14:tracePt t="32784" x="8128000" y="3260725"/>
          <p14:tracePt t="32792" x="8128000" y="3252788"/>
          <p14:tracePt t="32797" x="8128000" y="3243263"/>
          <p14:tracePt t="32804" x="8128000" y="3235325"/>
          <p14:tracePt t="32811" x="8128000" y="3225800"/>
          <p14:tracePt t="32831" x="8118475" y="3216275"/>
          <p14:tracePt t="32838" x="8118475" y="3208338"/>
          <p14:tracePt t="32845" x="8118475" y="3198813"/>
          <p14:tracePt t="32852" x="8110538" y="3190875"/>
          <p14:tracePt t="32859" x="8110538" y="3181350"/>
          <p14:tracePt t="32865" x="8101013" y="3181350"/>
          <p14:tracePt t="32872" x="8093075" y="3163888"/>
          <p14:tracePt t="32886" x="8083550" y="3163888"/>
          <p14:tracePt t="32893" x="8075613" y="3146425"/>
          <p14:tracePt t="32899" x="8056563" y="3136900"/>
          <p14:tracePt t="32906" x="8048625" y="3119438"/>
          <p14:tracePt t="32913" x="8031163" y="3119438"/>
          <p14:tracePt t="32920" x="8013700" y="3111500"/>
          <p14:tracePt t="32927" x="7996238" y="3084513"/>
          <p14:tracePt t="32933" x="7977188" y="3074988"/>
          <p14:tracePt t="32940" x="7951788" y="3067050"/>
          <p14:tracePt t="32947" x="7934325" y="3057525"/>
          <p14:tracePt t="32954" x="7907338" y="3049588"/>
          <p14:tracePt t="32961" x="7889875" y="3049588"/>
          <p14:tracePt t="32967" x="7853363" y="3040063"/>
          <p14:tracePt t="32975" x="7835900" y="3040063"/>
          <p14:tracePt t="32981" x="7810500" y="3040063"/>
          <p14:tracePt t="32988" x="7783513" y="3040063"/>
          <p14:tracePt t="32995" x="7756525" y="3040063"/>
          <p14:tracePt t="33001" x="7731125" y="3040063"/>
          <p14:tracePt t="33009" x="7694613" y="3049588"/>
          <p14:tracePt t="33015" x="7659688" y="3049588"/>
          <p14:tracePt t="33022" x="7632700" y="3049588"/>
          <p14:tracePt t="33029" x="7597775" y="3057525"/>
          <p14:tracePt t="33035" x="7562850" y="3057525"/>
          <p14:tracePt t="33043" x="7527925" y="3067050"/>
          <p14:tracePt t="33049" x="7491413" y="3067050"/>
          <p14:tracePt t="33055" x="7466013" y="3084513"/>
          <p14:tracePt t="33062" x="7429500" y="3084513"/>
          <p14:tracePt t="33069" x="7394575" y="3084513"/>
          <p14:tracePt t="33077" x="7367588" y="3092450"/>
          <p14:tracePt t="33083" x="7324725" y="3092450"/>
          <p14:tracePt t="33089" x="7297738" y="3092450"/>
          <p14:tracePt t="33096" x="7270750" y="3101975"/>
          <p14:tracePt t="33103" x="7253288" y="3101975"/>
          <p14:tracePt t="33110" x="7226300" y="3101975"/>
          <p14:tracePt t="33117" x="7191375" y="3101975"/>
          <p14:tracePt t="33125" x="7173913" y="3101975"/>
          <p14:tracePt t="33130" x="7146925" y="3101975"/>
          <p14:tracePt t="33137" x="7129463" y="3101975"/>
          <p14:tracePt t="33144" x="7112000" y="3111500"/>
          <p14:tracePt t="33151" x="7094538" y="3111500"/>
          <p14:tracePt t="33158" x="7077075" y="3111500"/>
          <p14:tracePt t="33171" x="7059613" y="3111500"/>
          <p14:tracePt t="33178" x="7040563" y="3111500"/>
          <p14:tracePt t="33184" x="7023100" y="3111500"/>
          <p14:tracePt t="33192" x="7015163" y="3111500"/>
          <p14:tracePt t="33198" x="7005638" y="3111500"/>
          <p14:tracePt t="33205" x="6988175" y="3119438"/>
          <p14:tracePt t="33212" x="6980238" y="3119438"/>
          <p14:tracePt t="33219" x="6980238" y="3128963"/>
          <p14:tracePt t="33226" x="6970713" y="3128963"/>
          <p14:tracePt t="33232" x="6961188" y="3128963"/>
          <p14:tracePt t="33246" x="6953250" y="3128963"/>
          <p14:tracePt t="33253" x="6943725" y="3136900"/>
          <p14:tracePt t="33260" x="6935788" y="3136900"/>
          <p14:tracePt t="33266" x="6935788" y="3146425"/>
          <p14:tracePt t="33287" x="6926263" y="3154363"/>
          <p14:tracePt t="33300" x="6918325" y="3163888"/>
          <p14:tracePt t="33321" x="6908800" y="3163888"/>
          <p14:tracePt t="33334" x="6908800" y="3173413"/>
          <p14:tracePt t="33355" x="6908800" y="3181350"/>
          <p14:tracePt t="33395" x="6908800" y="3190875"/>
          <p14:tracePt t="33416" x="6908800" y="3198813"/>
          <p14:tracePt t="33436" x="6908800" y="3208338"/>
          <p14:tracePt t="33450" x="6908800" y="3216275"/>
          <p14:tracePt t="33477" x="6908800" y="3225800"/>
          <p14:tracePt t="33491" x="6908800" y="3235325"/>
          <p14:tracePt t="33558" x="6908800" y="3243263"/>
          <p14:tracePt t="33579" x="6908800" y="3252788"/>
          <p14:tracePt t="33620" x="6908800" y="3260725"/>
          <p14:tracePt t="33633" x="6908800" y="3270250"/>
          <p14:tracePt t="33647" x="6908800" y="3278188"/>
          <p14:tracePt t="33667" x="6908800" y="3287713"/>
          <p14:tracePt t="33694" x="6918325" y="3287713"/>
          <p14:tracePt t="33701" x="6918325" y="3295650"/>
          <p14:tracePt t="33708" x="6926263" y="3295650"/>
          <p14:tracePt t="33715" x="6926263" y="3305175"/>
          <p14:tracePt t="33728" x="6926263" y="3314700"/>
          <p14:tracePt t="33742" x="6935788" y="3322638"/>
          <p14:tracePt t="33757" x="6943725" y="3322638"/>
          <p14:tracePt t="33763" x="6943725" y="3332163"/>
          <p14:tracePt t="33769" x="6953250" y="3332163"/>
          <p14:tracePt t="33783" x="6953250" y="3340100"/>
          <p14:tracePt t="33789" x="6961188" y="3340100"/>
          <p14:tracePt t="33796" x="6961188" y="3349625"/>
          <p14:tracePt t="33803" x="6970713" y="3349625"/>
          <p14:tracePt t="33810" x="6970713" y="3357563"/>
          <p14:tracePt t="33830" x="6970713" y="3367088"/>
          <p14:tracePt t="33857" x="6970713" y="3376613"/>
          <p14:tracePt t="33885" x="6980238" y="3376613"/>
          <p14:tracePt t="33898" x="6988175" y="3376613"/>
          <p14:tracePt t="33912" x="6997700" y="3376613"/>
          <p14:tracePt t="33932" x="7005638" y="3376613"/>
          <p14:tracePt t="33946" x="7015163" y="3376613"/>
          <p14:tracePt t="33966" x="7023100" y="3376613"/>
          <p14:tracePt t="33987" x="7032625" y="3376613"/>
          <p14:tracePt t="34000" x="7040563" y="3376613"/>
          <p14:tracePt t="34014" x="7050088" y="3376613"/>
          <p14:tracePt t="34028" x="7059613" y="3376613"/>
          <p14:tracePt t="34041" x="7067550" y="3376613"/>
          <p14:tracePt t="34048" x="7077075" y="3367088"/>
          <p14:tracePt t="34068" x="7085013" y="3367088"/>
          <p14:tracePt t="34075" x="7094538" y="3367088"/>
          <p14:tracePt t="34082" x="7102475" y="3367088"/>
          <p14:tracePt t="34095" x="7112000" y="3367088"/>
          <p14:tracePt t="34102" x="7112000" y="3357563"/>
          <p14:tracePt t="34109" x="7121525" y="3357563"/>
          <p14:tracePt t="34130" x="7129463" y="3357563"/>
          <p14:tracePt t="34164" x="7138988" y="3357563"/>
          <p14:tracePt t="34809" x="6926263" y="3419475"/>
          <p14:tracePt t="34816" x="6705600" y="3490913"/>
          <p14:tracePt t="34822" x="6546850" y="3535363"/>
          <p14:tracePt t="34829" x="6413500" y="3562350"/>
          <p14:tracePt t="34836" x="6272213" y="3587750"/>
          <p14:tracePt t="34843" x="6148388" y="3614738"/>
          <p14:tracePt t="34849" x="6016625" y="3649663"/>
          <p14:tracePt t="34857" x="5910263" y="3676650"/>
          <p14:tracePt t="34863" x="5795963" y="3703638"/>
          <p14:tracePt t="34870" x="5689600" y="3729038"/>
          <p14:tracePt t="34877" x="5583238" y="3756025"/>
          <p14:tracePt t="34883" x="5451475" y="3783013"/>
          <p14:tracePt t="34890" x="5345113" y="3808413"/>
          <p14:tracePt t="34897" x="5248275" y="3835400"/>
          <p14:tracePt t="34904" x="5159375" y="3862388"/>
          <p14:tracePt t="34911" x="5070475" y="3862388"/>
          <p14:tracePt t="34917" x="4991100" y="3879850"/>
          <p14:tracePt t="34925" x="4938713" y="3879850"/>
          <p14:tracePt t="34931" x="4886325" y="3887788"/>
          <p14:tracePt t="34938" x="4824413" y="3887788"/>
          <p14:tracePt t="34945" x="4770438" y="3887788"/>
          <p14:tracePt t="34951" x="4718050" y="3897313"/>
          <p14:tracePt t="34959" x="4656138" y="3897313"/>
          <p14:tracePt t="34965" x="4602163" y="3914775"/>
          <p14:tracePt t="34973" x="4559300" y="3914775"/>
          <p14:tracePt t="34979" x="4514850" y="3914775"/>
          <p14:tracePt t="34985" x="4470400" y="3914775"/>
          <p14:tracePt t="34993" x="4418013" y="3906838"/>
          <p14:tracePt t="34999" x="4364038" y="3906838"/>
          <p14:tracePt t="35007" x="4319588" y="3897313"/>
          <p14:tracePt t="35013" x="4276725" y="3887788"/>
          <p14:tracePt t="35019" x="4222750" y="3879850"/>
          <p14:tracePt t="35027" x="4160838" y="3852863"/>
          <p14:tracePt t="35033" x="4108450" y="3844925"/>
          <p14:tracePt t="35040" x="4046538" y="3817938"/>
          <p14:tracePt t="35047" x="3984625" y="3808413"/>
          <p14:tracePt t="35053" x="3913188" y="3783013"/>
          <p14:tracePt t="35061" x="3851275" y="3773488"/>
          <p14:tracePt t="35067" x="3781425" y="3746500"/>
          <p14:tracePt t="35074" x="3702050" y="3721100"/>
          <p14:tracePt t="35080" x="3622675" y="3703638"/>
          <p14:tracePt t="35087" x="3551238" y="3694113"/>
          <p14:tracePt t="35095" x="3481388" y="3684588"/>
          <p14:tracePt t="35101" x="3419475" y="3667125"/>
          <p14:tracePt t="35109" x="3348038" y="3659188"/>
          <p14:tracePt t="35115" x="3295650" y="3659188"/>
          <p14:tracePt t="35122" x="3233738" y="3659188"/>
          <p14:tracePt t="35128" x="3162300" y="3649663"/>
          <p14:tracePt t="35135" x="3109913" y="3649663"/>
          <p14:tracePt t="35142" x="3065463" y="3649663"/>
          <p14:tracePt t="35149" x="3013075" y="3649663"/>
          <p14:tracePt t="35157" x="2976563" y="3649663"/>
          <p14:tracePt t="35162" x="2933700" y="3632200"/>
          <p14:tracePt t="35169" x="2897188" y="3632200"/>
          <p14:tracePt t="35176" x="2854325" y="3632200"/>
          <p14:tracePt t="35183" x="2817813" y="3632200"/>
          <p14:tracePt t="35190" x="2792413" y="3632200"/>
          <p14:tracePt t="35196" x="2755900" y="3632200"/>
          <p14:tracePt t="35203" x="2730500" y="3622675"/>
          <p14:tracePt t="35210" x="2703513" y="3622675"/>
          <p14:tracePt t="35217" x="2676525" y="3622675"/>
          <p14:tracePt t="35224" x="2641600" y="3622675"/>
          <p14:tracePt t="35230" x="2614613" y="3622675"/>
          <p14:tracePt t="35237" x="2589213" y="3622675"/>
          <p14:tracePt t="35244" x="2562225" y="3614738"/>
          <p14:tracePt t="35251" x="2527300" y="3614738"/>
          <p14:tracePt t="35258" x="2500313" y="3614738"/>
          <p14:tracePt t="35264" x="2473325" y="3614738"/>
          <p14:tracePt t="35271" x="2438400" y="3614738"/>
          <p14:tracePt t="35278" x="2403475" y="3614738"/>
          <p14:tracePt t="35284" x="2366963" y="3614738"/>
          <p14:tracePt t="35291" x="2324100" y="3614738"/>
          <p14:tracePt t="35298" x="2287588" y="3614738"/>
          <p14:tracePt t="35306" x="2244725" y="3614738"/>
          <p14:tracePt t="35312" x="2190750" y="3614738"/>
          <p14:tracePt t="35318" x="2155825" y="3614738"/>
          <p14:tracePt t="35326" x="2111375" y="3605213"/>
          <p14:tracePt t="35332" x="2076450" y="3605213"/>
          <p14:tracePt t="35340" x="2022475" y="3605213"/>
          <p14:tracePt t="35346" x="1979613" y="3605213"/>
          <p14:tracePt t="35353" x="1943100" y="3597275"/>
          <p14:tracePt t="35360" x="1890713" y="3597275"/>
          <p14:tracePt t="35366" x="1846263" y="3597275"/>
          <p14:tracePt t="35373" x="1819275" y="3597275"/>
          <p14:tracePt t="35380" x="1776413" y="3597275"/>
          <p14:tracePt t="35386" x="1749425" y="3597275"/>
          <p14:tracePt t="35394" x="1722438" y="3597275"/>
          <p14:tracePt t="35400" x="1697038" y="3597275"/>
          <p14:tracePt t="35407" x="1670050" y="3597275"/>
          <p14:tracePt t="35414" x="1635125" y="3597275"/>
          <p14:tracePt t="35421" x="1608138" y="3597275"/>
          <p14:tracePt t="35427" x="1581150" y="3597275"/>
          <p14:tracePt t="35441" x="1536700" y="3597275"/>
          <p14:tracePt t="35448" x="1511300" y="3597275"/>
          <p14:tracePt t="35455" x="1474788" y="3597275"/>
          <p14:tracePt t="35462" x="1449388" y="3597275"/>
          <p14:tracePt t="35468" x="1431925" y="3597275"/>
          <p14:tracePt t="35475" x="1404938" y="3605213"/>
          <p14:tracePt t="35481" x="1387475" y="3605213"/>
          <p14:tracePt t="35488" x="1370013" y="3605213"/>
          <p14:tracePt t="35495" x="1350963" y="3605213"/>
          <p14:tracePt t="35502" x="1333500" y="3605213"/>
          <p14:tracePt t="35509" x="1316038" y="3605213"/>
          <p14:tracePt t="35516" x="1298575" y="3605213"/>
          <p14:tracePt t="35524" x="1290638" y="3605213"/>
          <p14:tracePt t="35529" x="1281113" y="3605213"/>
          <p14:tracePt t="35536" x="1263650" y="3605213"/>
          <p14:tracePt t="35543" x="1246188" y="3605213"/>
          <p14:tracePt t="35550" x="1236663" y="3605213"/>
          <p14:tracePt t="35557" x="1219200" y="3614738"/>
          <p14:tracePt t="35563" x="1209675" y="3614738"/>
          <p14:tracePt t="35577" x="1201738" y="3614738"/>
          <p14:tracePt t="35583" x="1192213" y="3614738"/>
          <p14:tracePt t="35591" x="1184275" y="3622675"/>
          <p14:tracePt t="35597" x="1174750" y="3622675"/>
          <p14:tracePt t="35604" x="1157288" y="3622675"/>
          <p14:tracePt t="35611" x="1147763" y="3632200"/>
          <p14:tracePt t="35624" x="1139825" y="3641725"/>
          <p14:tracePt t="35631" x="1130300" y="3641725"/>
          <p14:tracePt t="35638" x="1122363" y="3641725"/>
          <p14:tracePt t="35645" x="1112838" y="3641725"/>
          <p14:tracePt t="35652" x="1104900" y="3641725"/>
          <p14:tracePt t="35658" x="1095375" y="3649663"/>
          <p14:tracePt t="35665" x="1095375" y="3659188"/>
          <p14:tracePt t="35673" x="1087438" y="3667125"/>
          <p14:tracePt t="35679" x="1077913" y="3676650"/>
          <p14:tracePt t="35685" x="1068388" y="3684588"/>
          <p14:tracePt t="35692" x="1050925" y="3711575"/>
          <p14:tracePt t="35699" x="1033463" y="3729038"/>
          <p14:tracePt t="35706" x="1025525" y="3746500"/>
          <p14:tracePt t="35713" x="1016000" y="3765550"/>
          <p14:tracePt t="35719" x="1006475" y="3783013"/>
          <p14:tracePt t="35726" x="989013" y="3800475"/>
          <p14:tracePt t="35733" x="981075" y="3817938"/>
          <p14:tracePt t="35740" x="971550" y="3835400"/>
          <p14:tracePt t="35747" x="963613" y="3862388"/>
          <p14:tracePt t="35754" x="954088" y="3887788"/>
          <p14:tracePt t="35760" x="944563" y="3887788"/>
          <p14:tracePt t="35767" x="944563" y="3906838"/>
          <p14:tracePt t="35775" x="944563" y="3914775"/>
          <p14:tracePt t="35781" x="936625" y="3924300"/>
          <p14:tracePt t="35787" x="936625" y="3932238"/>
          <p14:tracePt t="35801" x="936625" y="3941763"/>
          <p14:tracePt t="35815" x="936625" y="3949700"/>
          <p14:tracePt t="35828" x="936625" y="3959225"/>
          <p14:tracePt t="35842" x="936625" y="3968750"/>
          <p14:tracePt t="35857" x="936625" y="3976688"/>
          <p14:tracePt t="35876" x="944563" y="3986213"/>
          <p14:tracePt t="35890" x="944563" y="3994150"/>
          <p14:tracePt t="35910" x="954088" y="3994150"/>
          <p14:tracePt t="35923" x="963613" y="4003675"/>
          <p14:tracePt t="35937" x="971550" y="4011613"/>
          <p14:tracePt t="35950" x="971550" y="4021138"/>
          <p14:tracePt t="35957" x="981075" y="4021138"/>
          <p14:tracePt t="35964" x="981075" y="4030663"/>
          <p14:tracePt t="35971" x="989013" y="4030663"/>
          <p14:tracePt t="35978" x="998538" y="4038600"/>
          <p14:tracePt t="35992" x="998538" y="4048125"/>
          <p14:tracePt t="35998" x="1006475" y="4048125"/>
          <p14:tracePt t="36006" x="1006475" y="4056063"/>
          <p14:tracePt t="36012" x="1016000" y="4056063"/>
          <p14:tracePt t="36018" x="1025525" y="4065588"/>
          <p14:tracePt t="36026" x="1033463" y="4073525"/>
          <p14:tracePt t="36032" x="1042988" y="4083050"/>
          <p14:tracePt t="36040" x="1050925" y="4092575"/>
          <p14:tracePt t="36046" x="1050925" y="4100513"/>
          <p14:tracePt t="36060" x="1060450" y="4100513"/>
          <p14:tracePt t="36066" x="1068388" y="4110038"/>
          <p14:tracePt t="36073" x="1077913" y="4117975"/>
          <p14:tracePt t="36086" x="1087438" y="4127500"/>
          <p14:tracePt t="36094" x="1095375" y="4127500"/>
          <p14:tracePt t="36100" x="1095375" y="4135438"/>
          <p14:tracePt t="36107" x="1095375" y="4144963"/>
          <p14:tracePt t="36114" x="1104900" y="4144963"/>
          <p14:tracePt t="36120" x="1112838" y="4144963"/>
          <p14:tracePt t="36127" x="1122363" y="4152900"/>
          <p14:tracePt t="36134" x="1130300" y="4152900"/>
          <p14:tracePt t="36141" x="1139825" y="4162425"/>
          <p14:tracePt t="36148" x="1147763" y="4162425"/>
          <p14:tracePt t="36156" x="1147763" y="4171950"/>
          <p14:tracePt t="36161" x="1147763" y="4179888"/>
          <p14:tracePt t="36168" x="1157288" y="4189413"/>
          <p14:tracePt t="36175" x="1166813" y="4189413"/>
          <p14:tracePt t="36182" x="1174750" y="4189413"/>
          <p14:tracePt t="36190" x="1184275" y="4197350"/>
          <p14:tracePt t="36195" x="1192213" y="4197350"/>
          <p14:tracePt t="36202" x="1201738" y="4197350"/>
          <p14:tracePt t="36209" x="1201738" y="4206875"/>
          <p14:tracePt t="36215" x="1209675" y="4206875"/>
          <p14:tracePt t="36223" x="1219200" y="4214813"/>
          <p14:tracePt t="36229" x="1236663" y="4214813"/>
          <p14:tracePt t="36236" x="1246188" y="4224338"/>
          <p14:tracePt t="36243" x="1254125" y="4224338"/>
          <p14:tracePt t="36249" x="1271588" y="4233863"/>
          <p14:tracePt t="36263" x="1281113" y="4233863"/>
          <p14:tracePt t="36269" x="1290638" y="4241800"/>
          <p14:tracePt t="36277" x="1308100" y="4241800"/>
          <p14:tracePt t="36284" x="1325563" y="4251325"/>
          <p14:tracePt t="36290" x="1333500" y="4251325"/>
          <p14:tracePt t="36297" x="1350963" y="4251325"/>
          <p14:tracePt t="36304" x="1370013" y="4259263"/>
          <p14:tracePt t="36311" x="1387475" y="4259263"/>
          <p14:tracePt t="36324" x="1395413" y="4259263"/>
          <p14:tracePt t="36331" x="1404938" y="4259263"/>
          <p14:tracePt t="36339" x="1422400" y="4259263"/>
          <p14:tracePt t="36345" x="1431925" y="4259263"/>
          <p14:tracePt t="36352" x="1439863" y="4259263"/>
          <p14:tracePt t="36358" x="1449388" y="4259263"/>
          <p14:tracePt t="36365" x="1457325" y="4259263"/>
          <p14:tracePt t="36373" x="1466850" y="4259263"/>
          <p14:tracePt t="36379" x="1474788" y="4259263"/>
          <p14:tracePt t="36385" x="1493838" y="4259263"/>
          <p14:tracePt t="36392" x="1501775" y="4259263"/>
          <p14:tracePt t="36399" x="1511300" y="4259263"/>
          <p14:tracePt t="36413" x="1528763" y="4259263"/>
          <p14:tracePt t="36423" x="1536700" y="4259263"/>
          <p14:tracePt t="36426" x="1546225" y="4259263"/>
          <p14:tracePt t="36433" x="1554163" y="4259263"/>
          <p14:tracePt t="36440" x="1573213" y="4259263"/>
          <p14:tracePt t="36447" x="1590675" y="4259263"/>
          <p14:tracePt t="36460" x="1608138" y="4259263"/>
          <p14:tracePt t="36467" x="1625600" y="4259263"/>
          <p14:tracePt t="36474" x="1635125" y="4259263"/>
          <p14:tracePt t="36481" x="1652588" y="4259263"/>
          <p14:tracePt t="36489" x="1660525" y="4259263"/>
          <p14:tracePt t="36494" x="1677988" y="4259263"/>
          <p14:tracePt t="36501" x="1677988" y="4251325"/>
          <p14:tracePt t="36508" x="1697038" y="4251325"/>
          <p14:tracePt t="36515" x="1704975" y="4241800"/>
          <p14:tracePt t="36522" x="1714500" y="4241800"/>
          <p14:tracePt t="36528" x="1722438" y="4241800"/>
          <p14:tracePt t="36535" x="1739900" y="4233863"/>
          <p14:tracePt t="36549" x="1749425" y="4224338"/>
          <p14:tracePt t="36556" x="1757363" y="4224338"/>
          <p14:tracePt t="36569" x="1766888" y="4224338"/>
          <p14:tracePt t="36576" x="1776413" y="4224338"/>
          <p14:tracePt t="36582" x="1784350" y="4214813"/>
          <p14:tracePt t="36589" x="1793875" y="4214813"/>
          <p14:tracePt t="36596" x="1793875" y="4206875"/>
          <p14:tracePt t="36610" x="1801813" y="4197350"/>
          <p14:tracePt t="36624" x="1811338" y="4189413"/>
          <p14:tracePt t="36630" x="1819275" y="4179888"/>
          <p14:tracePt t="36637" x="1828800" y="4171950"/>
          <p14:tracePt t="36644" x="1838325" y="4171950"/>
          <p14:tracePt t="36650" x="1846263" y="4162425"/>
          <p14:tracePt t="36657" x="1846263" y="4152900"/>
          <p14:tracePt t="36672" x="1855788" y="4144963"/>
          <p14:tracePt t="36678" x="1863725" y="4135438"/>
          <p14:tracePt t="36684" x="1873250" y="4127500"/>
          <p14:tracePt t="36692" x="1881188" y="4117975"/>
          <p14:tracePt t="36706" x="1890713" y="4117975"/>
          <p14:tracePt t="36712" x="1890713" y="4110038"/>
          <p14:tracePt t="36725" x="1900238" y="4100513"/>
          <p14:tracePt t="36739" x="1900238" y="4092575"/>
          <p14:tracePt t="36752" x="1908175" y="4092575"/>
          <p14:tracePt t="36759" x="1908175" y="4083050"/>
          <p14:tracePt t="36773" x="1908175" y="4073525"/>
          <p14:tracePt t="36814" x="1908175" y="4065588"/>
          <p14:tracePt t="36821" x="1917700" y="4065588"/>
          <p14:tracePt t="36827" x="1917700" y="4056063"/>
          <p14:tracePt t="36841" x="1917700" y="4048125"/>
          <p14:tracePt t="36868" x="1925638" y="4038600"/>
          <p14:tracePt t="36888" x="1925638" y="4030663"/>
          <p14:tracePt t="36902" x="1935163" y="4030663"/>
          <p14:tracePt t="36909" x="1935163" y="4021138"/>
          <p14:tracePt t="36949" x="1943100" y="4021138"/>
          <p14:tracePt t="37602" x="1952625" y="4021138"/>
          <p14:tracePt t="37609" x="1997075" y="3994150"/>
          <p14:tracePt t="37616" x="2041525" y="3986213"/>
          <p14:tracePt t="37622" x="2084388" y="3976688"/>
          <p14:tracePt t="37629" x="2111375" y="3968750"/>
          <p14:tracePt t="37636" x="2146300" y="3959225"/>
          <p14:tracePt t="37642" x="2190750" y="3959225"/>
          <p14:tracePt t="37649" x="2217738" y="3941763"/>
          <p14:tracePt t="37656" x="2262188" y="3941763"/>
          <p14:tracePt t="37663" x="2279650" y="3932238"/>
          <p14:tracePt t="37670" x="2297113" y="3932238"/>
          <p14:tracePt t="37677" x="2314575" y="3932238"/>
          <p14:tracePt t="37683" x="2332038" y="3932238"/>
          <p14:tracePt t="37691" x="2341563" y="3932238"/>
          <p14:tracePt t="37697" x="2349500" y="3932238"/>
          <p14:tracePt t="37705" x="2366963" y="3932238"/>
          <p14:tracePt t="37710" x="2386013" y="3932238"/>
          <p14:tracePt t="37717" x="2393950" y="3932238"/>
          <p14:tracePt t="37724" x="2403475" y="3932238"/>
          <p14:tracePt t="37731" x="2411413" y="3932238"/>
          <p14:tracePt t="37751" x="2428875" y="3932238"/>
          <p14:tracePt t="37765" x="2447925" y="3932238"/>
          <p14:tracePt t="37772" x="2455863" y="3932238"/>
          <p14:tracePt t="37785" x="2465388" y="3932238"/>
          <p14:tracePt t="37792" x="2473325" y="3932238"/>
          <p14:tracePt t="37799" x="2482850" y="3932238"/>
          <p14:tracePt t="37813" x="2490788" y="3932238"/>
          <p14:tracePt t="37820" x="2490788" y="3941763"/>
          <p14:tracePt t="37826" x="2500313" y="3941763"/>
          <p14:tracePt t="37840" x="2509838" y="3941763"/>
          <p14:tracePt t="37853" x="2517775" y="3949700"/>
          <p14:tracePt t="37867" x="2527300" y="3959225"/>
          <p14:tracePt t="37874" x="2535238" y="3959225"/>
          <p14:tracePt t="37881" x="2535238" y="3968750"/>
          <p14:tracePt t="37894" x="2544763" y="3968750"/>
          <p14:tracePt t="37901" x="2552700" y="3976688"/>
          <p14:tracePt t="37908" x="2562225" y="3976688"/>
          <p14:tracePt t="37921" x="2570163" y="3976688"/>
          <p14:tracePt t="37928" x="2579688" y="3986213"/>
          <p14:tracePt t="37935" x="2589213" y="3986213"/>
          <p14:tracePt t="37942" x="2597150" y="3986213"/>
          <p14:tracePt t="37948" x="2606675" y="3986213"/>
          <p14:tracePt t="37956" x="2614613" y="3986213"/>
          <p14:tracePt t="37962" x="2624138" y="3994150"/>
          <p14:tracePt t="37969" x="2632075" y="4003675"/>
          <p14:tracePt t="37976" x="2641600" y="4003675"/>
          <p14:tracePt t="37982" x="2641600" y="4011613"/>
          <p14:tracePt t="37990" x="2651125" y="4011613"/>
          <p14:tracePt t="37996" x="2659063" y="4021138"/>
          <p14:tracePt t="38003" x="2668588" y="4030663"/>
          <p14:tracePt t="38016" x="2676525" y="4038600"/>
          <p14:tracePt t="38023" x="2686050" y="4048125"/>
          <p14:tracePt t="38030" x="2693988" y="4048125"/>
          <p14:tracePt t="38038" x="2703513" y="4056063"/>
          <p14:tracePt t="38044" x="2713038" y="4065588"/>
          <p14:tracePt t="38050" x="2720975" y="4073525"/>
          <p14:tracePt t="38057" x="2730500" y="4083050"/>
          <p14:tracePt t="38072" x="2738438" y="4092575"/>
          <p14:tracePt t="38078" x="2747963" y="4092575"/>
          <p14:tracePt t="38084" x="2755900" y="4100513"/>
          <p14:tracePt t="38091" x="2755900" y="4110038"/>
          <p14:tracePt t="38098" x="2765425" y="4117975"/>
          <p14:tracePt t="38106" x="2773363" y="4127500"/>
          <p14:tracePt t="38111" x="2773363" y="4135438"/>
          <p14:tracePt t="38119" x="2782888" y="4135438"/>
          <p14:tracePt t="38125" x="2792413" y="4135438"/>
          <p14:tracePt t="38132" x="2800350" y="4144963"/>
          <p14:tracePt t="38139" x="2809875" y="4152900"/>
          <p14:tracePt t="38146" x="2809875" y="4162425"/>
          <p14:tracePt t="38152" x="2817813" y="4171950"/>
          <p14:tracePt t="38166" x="2835275" y="4171950"/>
          <p14:tracePt t="38173" x="2835275" y="4179888"/>
          <p14:tracePt t="38179" x="2854325" y="4179888"/>
          <p14:tracePt t="38188" x="2862263" y="4189413"/>
          <p14:tracePt t="38193" x="2871788" y="4189413"/>
          <p14:tracePt t="38200" x="2879725" y="4189413"/>
          <p14:tracePt t="38206" x="2889250" y="4189413"/>
          <p14:tracePt t="38213" x="2897188" y="4197350"/>
          <p14:tracePt t="38221" x="2906713" y="4197350"/>
          <p14:tracePt t="38227" x="2924175" y="4197350"/>
          <p14:tracePt t="38234" x="2933700" y="4206875"/>
          <p14:tracePt t="38241" x="2941638" y="4206875"/>
          <p14:tracePt t="38247" x="2941638" y="4214813"/>
          <p14:tracePt t="38254" x="2959100" y="4214813"/>
          <p14:tracePt t="38261" x="2968625" y="4214813"/>
          <p14:tracePt t="38268" x="2976563" y="4214813"/>
          <p14:tracePt t="38275" x="2995613" y="4214813"/>
          <p14:tracePt t="38281" x="3003550" y="4214813"/>
          <p14:tracePt t="38295" x="3013075" y="4214813"/>
          <p14:tracePt t="38302" x="3030538" y="4214813"/>
          <p14:tracePt t="38309" x="3038475" y="4214813"/>
          <p14:tracePt t="38317" x="3048000" y="4214813"/>
          <p14:tracePt t="38323" x="3057525" y="4214813"/>
          <p14:tracePt t="38330" x="3065463" y="4214813"/>
          <p14:tracePt t="38343" x="3074988" y="4214813"/>
          <p14:tracePt t="38349" x="3082925" y="4214813"/>
          <p14:tracePt t="38356" x="3092450" y="4214813"/>
          <p14:tracePt t="38363" x="3100388" y="4214813"/>
          <p14:tracePt t="38376" x="3109913" y="4214813"/>
          <p14:tracePt t="38390" x="3119438" y="4214813"/>
          <p14:tracePt t="38397" x="3127375" y="4214813"/>
          <p14:tracePt t="38404" x="3136900" y="4214813"/>
          <p14:tracePt t="38410" x="3144838" y="4214813"/>
          <p14:tracePt t="38417" x="3162300" y="4214813"/>
          <p14:tracePt t="38424" x="3171825" y="4214813"/>
          <p14:tracePt t="38438" x="3179763" y="4214813"/>
          <p14:tracePt t="38444" x="3198813" y="4214813"/>
          <p14:tracePt t="38451" x="3206750" y="4214813"/>
          <p14:tracePt t="38458" x="3216275" y="4214813"/>
          <p14:tracePt t="38465" x="3224213" y="4214813"/>
          <p14:tracePt t="38472" x="3233738" y="4214813"/>
          <p14:tracePt t="38478" x="3241675" y="4214813"/>
          <p14:tracePt t="38485" x="3251200" y="4214813"/>
          <p14:tracePt t="38492" x="3268663" y="4214813"/>
          <p14:tracePt t="38499" x="3278188" y="4214813"/>
          <p14:tracePt t="38506" x="3286125" y="4214813"/>
          <p14:tracePt t="38513" x="3295650" y="4214813"/>
          <p14:tracePt t="38521" x="3303588" y="4214813"/>
          <p14:tracePt t="38526" x="3313113" y="4214813"/>
          <p14:tracePt t="38533" x="3330575" y="4214813"/>
          <p14:tracePt t="38540" x="3340100" y="4214813"/>
          <p14:tracePt t="38546" x="3357563" y="4214813"/>
          <p14:tracePt t="38554" x="3375025" y="4214813"/>
          <p14:tracePt t="38560" x="3402013" y="4224338"/>
          <p14:tracePt t="38567" x="3427413" y="4224338"/>
          <p14:tracePt t="38574" x="3454400" y="4224338"/>
          <p14:tracePt t="38580" x="3489325" y="4224338"/>
          <p14:tracePt t="38588" x="3498850" y="4224338"/>
          <p14:tracePt t="38594" x="3533775" y="4233863"/>
          <p14:tracePt t="38601" x="3551238" y="4233863"/>
          <p14:tracePt t="38608" x="3578225" y="4233863"/>
          <p14:tracePt t="38614" x="3595688" y="4233863"/>
          <p14:tracePt t="38621" x="3622675" y="4233863"/>
          <p14:tracePt t="38628" x="3640138" y="4233863"/>
          <p14:tracePt t="38635" x="3667125" y="4233863"/>
          <p14:tracePt t="38642" x="3684588" y="4233863"/>
          <p14:tracePt t="38648" x="3709988" y="4233863"/>
          <p14:tracePt t="38655" x="3729038" y="4233863"/>
          <p14:tracePt t="38662" x="3746500" y="4233863"/>
          <p14:tracePt t="38669" x="3763963" y="4233863"/>
          <p14:tracePt t="38676" x="3789363" y="4233863"/>
          <p14:tracePt t="38682" x="3808413" y="4233863"/>
          <p14:tracePt t="38689" x="3825875" y="4241800"/>
          <p14:tracePt t="38696" x="3851275" y="4241800"/>
          <p14:tracePt t="38704" x="3870325" y="4241800"/>
          <p14:tracePt t="38710" x="3887788" y="4241800"/>
          <p14:tracePt t="38716" x="3905250" y="4241800"/>
          <p14:tracePt t="38723" x="3922713" y="4241800"/>
          <p14:tracePt t="38730" x="3940175" y="4241800"/>
          <p14:tracePt t="38738" x="3957638" y="4251325"/>
          <p14:tracePt t="38743" x="3984625" y="4251325"/>
          <p14:tracePt t="38751" x="4002088" y="4251325"/>
          <p14:tracePt t="38757" x="4019550" y="4251325"/>
          <p14:tracePt t="38764" x="4037013" y="4259263"/>
          <p14:tracePt t="38771" x="4064000" y="4259263"/>
          <p14:tracePt t="38777" x="4081463" y="4268788"/>
          <p14:tracePt t="38785" x="4098925" y="4268788"/>
          <p14:tracePt t="38791" x="4116388" y="4268788"/>
          <p14:tracePt t="38798" x="4135438" y="4276725"/>
          <p14:tracePt t="38805" x="4143375" y="4276725"/>
          <p14:tracePt t="38811" x="4160838" y="4276725"/>
          <p14:tracePt t="38818" x="4170363" y="4276725"/>
          <p14:tracePt t="38825" x="4187825" y="4276725"/>
          <p14:tracePt t="38839" x="4195763" y="4276725"/>
          <p14:tracePt t="38845" x="4205288" y="4276725"/>
          <p14:tracePt t="38852" x="4222750" y="4276725"/>
          <p14:tracePt t="38859" x="4240213" y="4286250"/>
          <p14:tracePt t="38866" x="4249738" y="4286250"/>
          <p14:tracePt t="38873" x="4267200" y="4286250"/>
          <p14:tracePt t="38879" x="4294188" y="4286250"/>
          <p14:tracePt t="38887" x="4319588" y="4295775"/>
          <p14:tracePt t="38893" x="4346575" y="4295775"/>
          <p14:tracePt t="38900" x="4381500" y="4295775"/>
          <p14:tracePt t="38907" x="4408488" y="4295775"/>
          <p14:tracePt t="38913" x="4425950" y="4295775"/>
          <p14:tracePt t="38921" x="4452938" y="4295775"/>
          <p14:tracePt t="38927" x="4470400" y="4295775"/>
          <p14:tracePt t="38934" x="4497388" y="4295775"/>
          <p14:tracePt t="38941" x="4514850" y="4295775"/>
          <p14:tracePt t="38948" x="4541838" y="4295775"/>
          <p14:tracePt t="38955" x="4559300" y="4295775"/>
          <p14:tracePt t="38961" x="4584700" y="4295775"/>
          <p14:tracePt t="38968" x="4611688" y="4295775"/>
          <p14:tracePt t="38975" x="4629150" y="4295775"/>
          <p14:tracePt t="38981" x="4646613" y="4295775"/>
          <p14:tracePt t="38988" x="4664075" y="4295775"/>
          <p14:tracePt t="38995" x="4683125" y="4295775"/>
          <p14:tracePt t="39002" x="4700588" y="4295775"/>
          <p14:tracePt t="39009" x="4718050" y="4295775"/>
          <p14:tracePt t="39015" x="4725988" y="4295775"/>
          <p14:tracePt t="39022" x="4735513" y="4295775"/>
          <p14:tracePt t="39029" x="4752975" y="4295775"/>
          <p14:tracePt t="39043" x="4762500" y="4295775"/>
          <p14:tracePt t="39049" x="4770438" y="4286250"/>
          <p14:tracePt t="39056" x="4787900" y="4286250"/>
          <p14:tracePt t="39063" x="4797425" y="4286250"/>
          <p14:tracePt t="39071" x="4805363" y="4276725"/>
          <p14:tracePt t="39077" x="4824413" y="4276725"/>
          <p14:tracePt t="39083" x="4824413" y="4268788"/>
          <p14:tracePt t="39091" x="4832350" y="4268788"/>
          <p14:tracePt t="39097" x="4841875" y="4268788"/>
          <p14:tracePt t="39104" x="4841875" y="4259263"/>
          <p14:tracePt t="39111" x="4849813" y="4259263"/>
          <p14:tracePt t="39118" x="4859338" y="4259263"/>
          <p14:tracePt t="39124" x="4867275" y="4259263"/>
          <p14:tracePt t="39131" x="4876800" y="4251325"/>
          <p14:tracePt t="39144" x="4886325" y="4251325"/>
          <p14:tracePt t="39151" x="4894263" y="4251325"/>
          <p14:tracePt t="39158" x="4903788" y="4241800"/>
          <p14:tracePt t="39165" x="4921250" y="4241800"/>
          <p14:tracePt t="39172" x="4929188" y="4233863"/>
          <p14:tracePt t="39178" x="4929188" y="4224338"/>
          <p14:tracePt t="39187" x="4948238" y="4224338"/>
          <p14:tracePt t="39192" x="4956175" y="4214813"/>
          <p14:tracePt t="39199" x="4965700" y="4206875"/>
          <p14:tracePt t="39206" x="4973638" y="4197350"/>
          <p14:tracePt t="39212" x="4991100" y="4189413"/>
          <p14:tracePt t="39220" x="5000625" y="4189413"/>
          <p14:tracePt t="39226" x="5000625" y="4179888"/>
          <p14:tracePt t="39232" x="5008563" y="4179888"/>
          <p14:tracePt t="39240" x="5008563" y="4171950"/>
          <p14:tracePt t="39246" x="5018088" y="4162425"/>
          <p14:tracePt t="39253" x="5027613" y="4152900"/>
          <p14:tracePt t="39260" x="5035550" y="4152900"/>
          <p14:tracePt t="39267" x="5035550" y="4144963"/>
          <p14:tracePt t="39273" x="5045075" y="4144963"/>
          <p14:tracePt t="39280" x="5045075" y="4135438"/>
          <p14:tracePt t="39287" x="5053013" y="4135438"/>
          <p14:tracePt t="39314" x="5053013" y="4127500"/>
          <p14:tracePt t="39328" x="5053013" y="4117975"/>
          <p14:tracePt t="39348" x="5053013" y="4110038"/>
          <p14:tracePt t="39355" x="5053013" y="4100513"/>
          <p14:tracePt t="39362" x="5053013" y="4092575"/>
          <p14:tracePt t="39369" x="5053013" y="4083050"/>
          <p14:tracePt t="39382" x="5053013" y="4073525"/>
          <p14:tracePt t="39396" x="5053013" y="4065588"/>
          <p14:tracePt t="39403" x="5053013" y="4056063"/>
          <p14:tracePt t="39410" x="5045075" y="4048125"/>
          <p14:tracePt t="39416" x="5045075" y="4038600"/>
          <p14:tracePt t="39430" x="5035550" y="4030663"/>
          <p14:tracePt t="39438" x="5027613" y="4021138"/>
          <p14:tracePt t="39444" x="5018088" y="4011613"/>
          <p14:tracePt t="39457" x="5008563" y="4003675"/>
          <p14:tracePt t="39463" x="5008563" y="3994150"/>
          <p14:tracePt t="39471" x="5000625" y="3986213"/>
          <p14:tracePt t="39485" x="4991100" y="3986213"/>
          <p14:tracePt t="39491" x="4983163" y="3976688"/>
          <p14:tracePt t="39498" x="4973638" y="3968750"/>
          <p14:tracePt t="39505" x="4965700" y="3959225"/>
          <p14:tracePt t="39511" x="4956175" y="3949700"/>
          <p14:tracePt t="39525" x="4956175" y="3941763"/>
          <p14:tracePt t="39531" x="4948238" y="3932238"/>
          <p14:tracePt t="39539" x="4938713" y="3932238"/>
          <p14:tracePt t="39545" x="4929188" y="3924300"/>
          <p14:tracePt t="39553" x="4921250" y="3914775"/>
          <p14:tracePt t="39559" x="4911725" y="3906838"/>
          <p14:tracePt t="39573" x="4903788" y="3897313"/>
          <p14:tracePt t="39579" x="4903788" y="3887788"/>
          <p14:tracePt t="39587" x="4894263" y="3879850"/>
          <p14:tracePt t="39593" x="4886325" y="3879850"/>
          <p14:tracePt t="39599" x="4876800" y="3870325"/>
          <p14:tracePt t="39607" x="4867275" y="3862388"/>
          <p14:tracePt t="39620" x="4859338" y="3852863"/>
          <p14:tracePt t="39627" x="4849813" y="3844925"/>
          <p14:tracePt t="39634" x="4849813" y="3835400"/>
          <p14:tracePt t="39641" x="4849813" y="3827463"/>
          <p14:tracePt t="39647" x="4841875" y="3827463"/>
          <p14:tracePt t="39655" x="4832350" y="3827463"/>
          <p14:tracePt t="39661" x="4824413" y="3817938"/>
          <p14:tracePt t="39668" x="4814888" y="3808413"/>
          <p14:tracePt t="39674" x="4805363" y="3800475"/>
          <p14:tracePt t="39688" x="4797425" y="3790950"/>
          <p14:tracePt t="39695" x="4797425" y="3783013"/>
          <p14:tracePt t="39703" x="4787900" y="3783013"/>
          <p14:tracePt t="39715" x="4779963" y="3773488"/>
          <p14:tracePt t="39722" x="4770438" y="3773488"/>
          <p14:tracePt t="39729" x="4762500" y="3765550"/>
          <p14:tracePt t="39743" x="4752975" y="3756025"/>
          <p14:tracePt t="39756" x="4745038" y="3756025"/>
          <p14:tracePt t="39763" x="4735513" y="3746500"/>
          <p14:tracePt t="39770" x="4725988" y="3746500"/>
          <p14:tracePt t="39776" x="4718050" y="3738563"/>
          <p14:tracePt t="39790" x="4708525" y="3738563"/>
          <p14:tracePt t="39797" x="4700588" y="3729038"/>
          <p14:tracePt t="39810" x="4691063" y="3729038"/>
          <p14:tracePt t="39817" x="4683125" y="3729038"/>
          <p14:tracePt t="39824" x="4664075" y="3721100"/>
          <p14:tracePt t="39831" x="4656138" y="3721100"/>
          <p14:tracePt t="39838" x="4646613" y="3721100"/>
          <p14:tracePt t="39844" x="4638675" y="3721100"/>
          <p14:tracePt t="39851" x="4629150" y="3721100"/>
          <p14:tracePt t="39858" x="4621213" y="3711575"/>
          <p14:tracePt t="39865" x="4611688" y="3711575"/>
          <p14:tracePt t="39872" x="4594225" y="3703638"/>
          <p14:tracePt t="39878" x="4584700" y="3703638"/>
          <p14:tracePt t="39886" x="4576763" y="3694113"/>
          <p14:tracePt t="39892" x="4567238" y="3694113"/>
          <p14:tracePt t="39899" x="4559300" y="3694113"/>
          <p14:tracePt t="39906" x="4549775" y="3684588"/>
          <p14:tracePt t="39912" x="4541838" y="3684588"/>
          <p14:tracePt t="39920" x="4532313" y="3684588"/>
          <p14:tracePt t="39926" x="4514850" y="3684588"/>
          <p14:tracePt t="39933" x="4505325" y="3676650"/>
          <p14:tracePt t="39946" x="4487863" y="3676650"/>
          <p14:tracePt t="39953" x="4479925" y="3667125"/>
          <p14:tracePt t="39960" x="4470400" y="3667125"/>
          <p14:tracePt t="39967" x="4460875" y="3667125"/>
          <p14:tracePt t="39974" x="4443413" y="3667125"/>
          <p14:tracePt t="39980" x="4443413" y="3659188"/>
          <p14:tracePt t="39987" x="4435475" y="3659188"/>
          <p14:tracePt t="39993" x="4425950" y="3649663"/>
          <p14:tracePt t="40000" x="4408488" y="3649663"/>
          <p14:tracePt t="40007" x="4398963" y="3649663"/>
          <p14:tracePt t="40014" x="4391025" y="3649663"/>
          <p14:tracePt t="40021" x="4373563" y="3641725"/>
          <p14:tracePt t="40036" x="4364038" y="3641725"/>
          <p14:tracePt t="40041" x="4356100" y="3641725"/>
          <p14:tracePt t="40048" x="4338638" y="3641725"/>
          <p14:tracePt t="40055" x="4329113" y="3632200"/>
          <p14:tracePt t="40062" x="4319588" y="3632200"/>
          <p14:tracePt t="40069" x="4311650" y="3632200"/>
          <p14:tracePt t="40075" x="4302125" y="3632200"/>
          <p14:tracePt t="40082" x="4294188" y="3632200"/>
          <p14:tracePt t="40089" x="4284663" y="3632200"/>
          <p14:tracePt t="40096" x="4267200" y="3632200"/>
          <p14:tracePt t="40103" x="4257675" y="3632200"/>
          <p14:tracePt t="40110" x="4240213" y="3632200"/>
          <p14:tracePt t="40123" x="4222750" y="3632200"/>
          <p14:tracePt t="40130" x="4214813" y="3632200"/>
          <p14:tracePt t="40136" x="4205288" y="3632200"/>
          <p14:tracePt t="40144" x="4195763" y="3632200"/>
          <p14:tracePt t="40150" x="4178300" y="3632200"/>
          <p14:tracePt t="40164" x="4170363" y="3632200"/>
          <p14:tracePt t="40171" x="4152900" y="3632200"/>
          <p14:tracePt t="40177" x="4135438" y="3632200"/>
          <p14:tracePt t="40184" x="4125913" y="3632200"/>
          <p14:tracePt t="40191" x="4108450" y="3632200"/>
          <p14:tracePt t="40197" x="4090988" y="3632200"/>
          <p14:tracePt t="40211" x="4073525" y="3632200"/>
          <p14:tracePt t="40219" x="4054475" y="3632200"/>
          <p14:tracePt t="40225" x="4046538" y="3632200"/>
          <p14:tracePt t="40231" x="4029075" y="3632200"/>
          <p14:tracePt t="40239" x="4011613" y="3632200"/>
          <p14:tracePt t="40245" x="3992563" y="3632200"/>
          <p14:tracePt t="40253" x="3984625" y="3632200"/>
          <p14:tracePt t="40259" x="3975100" y="3632200"/>
          <p14:tracePt t="40266" x="3957638" y="3632200"/>
          <p14:tracePt t="40273" x="3949700" y="3632200"/>
          <p14:tracePt t="40279" x="3932238" y="3632200"/>
          <p14:tracePt t="40286" x="3913188" y="3632200"/>
          <p14:tracePt t="40293" x="3905250" y="3632200"/>
          <p14:tracePt t="40300" x="3895725" y="3632200"/>
          <p14:tracePt t="40307" x="3887788" y="3632200"/>
          <p14:tracePt t="40313" x="3878263" y="3632200"/>
          <p14:tracePt t="40320" x="3870325" y="3632200"/>
          <p14:tracePt t="40327" x="3860800" y="3632200"/>
          <p14:tracePt t="40334" x="3843338" y="3632200"/>
          <p14:tracePt t="40340" x="3833813" y="3632200"/>
          <p14:tracePt t="40354" x="3825875" y="3632200"/>
          <p14:tracePt t="40361" x="3808413" y="3632200"/>
          <p14:tracePt t="40369" x="3798888" y="3632200"/>
          <p14:tracePt t="40374" x="3789363" y="3632200"/>
          <p14:tracePt t="40381" x="3771900" y="3632200"/>
          <p14:tracePt t="40395" x="3763963" y="3632200"/>
          <p14:tracePt t="40403" x="3754438" y="3632200"/>
          <p14:tracePt t="40408" x="3736975" y="3641725"/>
          <p14:tracePt t="40415" x="3729038" y="3641725"/>
          <p14:tracePt t="40422" x="3719513" y="3641725"/>
          <p14:tracePt t="40429" x="3709988" y="3641725"/>
          <p14:tracePt t="40452" x="3692525" y="3641725"/>
          <p14:tracePt t="40456" x="3684588" y="3641725"/>
          <p14:tracePt t="40463" x="3667125" y="3641725"/>
          <p14:tracePt t="40477" x="3657600" y="3649663"/>
          <p14:tracePt t="40484" x="3648075" y="3649663"/>
          <p14:tracePt t="40497" x="3630613" y="3649663"/>
          <p14:tracePt t="40504" x="3622675" y="3649663"/>
          <p14:tracePt t="40510" x="3613150" y="3649663"/>
          <p14:tracePt t="40517" x="3605213" y="3649663"/>
          <p14:tracePt t="40524" x="3586163" y="3649663"/>
          <p14:tracePt t="40538" x="3578225" y="3649663"/>
          <p14:tracePt t="40544" x="3560763" y="3659188"/>
          <p14:tracePt t="40552" x="3551238" y="3659188"/>
          <p14:tracePt t="40558" x="3543300" y="3659188"/>
          <p14:tracePt t="40565" x="3533775" y="3659188"/>
          <p14:tracePt t="40572" x="3516313" y="3659188"/>
          <p14:tracePt t="40586" x="3506788" y="3659188"/>
          <p14:tracePt t="40592" x="3498850" y="3659188"/>
          <p14:tracePt t="40599" x="3481388" y="3667125"/>
          <p14:tracePt t="40606" x="3471863" y="3667125"/>
          <p14:tracePt t="40612" x="3463925" y="3667125"/>
          <p14:tracePt t="40619" x="3444875" y="3667125"/>
          <p14:tracePt t="40633" x="3436938" y="3667125"/>
          <p14:tracePt t="40639" x="3427413" y="3676650"/>
          <p14:tracePt t="40646" x="3409950" y="3676650"/>
          <p14:tracePt t="40653" x="3402013" y="3676650"/>
          <p14:tracePt t="40660" x="3392488" y="3684588"/>
          <p14:tracePt t="40674" x="3382963" y="3684588"/>
          <p14:tracePt t="40680" x="3365500" y="3684588"/>
          <p14:tracePt t="40687" x="3365500" y="3694113"/>
          <p14:tracePt t="40694" x="3348038" y="3694113"/>
          <p14:tracePt t="40702" x="3340100" y="3703638"/>
          <p14:tracePt t="40707" x="3330575" y="3703638"/>
          <p14:tracePt t="40714" x="3330575" y="3711575"/>
          <p14:tracePt t="40721" x="3322638" y="3711575"/>
          <p14:tracePt t="40728" x="3313113" y="3711575"/>
          <p14:tracePt t="40735" x="3303588" y="3711575"/>
          <p14:tracePt t="40741" x="3295650" y="3721100"/>
          <p14:tracePt t="40748" x="3286125" y="3721100"/>
          <p14:tracePt t="40755" x="3278188" y="3721100"/>
          <p14:tracePt t="40769" x="3268663" y="3729038"/>
          <p14:tracePt t="40775" x="3260725" y="3729038"/>
          <p14:tracePt t="40789" x="3251200" y="3738563"/>
          <p14:tracePt t="40796" x="3241675" y="3738563"/>
          <p14:tracePt t="40803" x="3233738" y="3746500"/>
          <p14:tracePt t="40809" x="3224213" y="3746500"/>
          <p14:tracePt t="40823" x="3224213" y="3756025"/>
          <p14:tracePt t="40830" x="3216275" y="3756025"/>
          <p14:tracePt t="40837" x="3206750" y="3756025"/>
          <p14:tracePt t="40843" x="3198813" y="3765550"/>
          <p14:tracePt t="40851" x="3189288" y="3765550"/>
          <p14:tracePt t="40857" x="3179763" y="3773488"/>
          <p14:tracePt t="40864" x="3171825" y="3773488"/>
          <p14:tracePt t="40885" x="3162300" y="3773488"/>
          <p14:tracePt t="40898" x="3154363" y="3783013"/>
          <p14:tracePt t="40911" x="3144838" y="3790950"/>
          <p14:tracePt t="40919" x="3136900" y="3790950"/>
          <p14:tracePt t="40932" x="3127375" y="3800475"/>
          <p14:tracePt t="40945" x="3119438" y="3808413"/>
          <p14:tracePt t="40959" x="3119438" y="3817938"/>
          <p14:tracePt t="40973" x="3109913" y="3817938"/>
          <p14:tracePt t="40986" x="3100388" y="3817938"/>
          <p14:tracePt t="40993" x="3100388" y="3827463"/>
          <p14:tracePt t="41000" x="3092450" y="3827463"/>
          <p14:tracePt t="41006" x="3092450" y="3835400"/>
          <p14:tracePt t="41013" x="3082925" y="3835400"/>
          <p14:tracePt t="41040" x="3082925" y="3844925"/>
          <p14:tracePt t="41061" x="3082925" y="3852863"/>
          <p14:tracePt t="41095" x="3082925" y="3862388"/>
          <p14:tracePt t="41115" x="3082925" y="3870325"/>
          <p14:tracePt t="41142" x="3092450" y="3870325"/>
          <p14:tracePt t="41149" x="3092450" y="3879850"/>
          <p14:tracePt t="41156" x="3100388" y="3879850"/>
          <p14:tracePt t="41169" x="3109913" y="3887788"/>
          <p14:tracePt t="41184" x="3109913" y="3897313"/>
          <p14:tracePt t="41204" x="3119438" y="3906838"/>
          <p14:tracePt t="41218" x="3127375" y="3914775"/>
          <p14:tracePt t="41224" x="3136900" y="3914775"/>
          <p14:tracePt t="41230" x="3144838" y="3924300"/>
          <p14:tracePt t="41238" x="3154363" y="3924300"/>
          <p14:tracePt t="41245" x="3162300" y="3924300"/>
          <p14:tracePt t="41258" x="3171825" y="3932238"/>
          <p14:tracePt t="41265" x="3179763" y="3941763"/>
          <p14:tracePt t="41272" x="3198813" y="3941763"/>
          <p14:tracePt t="41278" x="3206750" y="3949700"/>
          <p14:tracePt t="41286" x="3216275" y="3959225"/>
          <p14:tracePt t="41292" x="3224213" y="3959225"/>
          <p14:tracePt t="41299" x="3233738" y="3968750"/>
          <p14:tracePt t="41305" x="3241675" y="3968750"/>
          <p14:tracePt t="41312" x="3251200" y="3976688"/>
          <p14:tracePt t="41320" x="3268663" y="3976688"/>
          <p14:tracePt t="41326" x="3278188" y="3976688"/>
          <p14:tracePt t="41333" x="3286125" y="3976688"/>
          <p14:tracePt t="41346" x="3303588" y="3986213"/>
          <p14:tracePt t="41353" x="3313113" y="3994150"/>
          <p14:tracePt t="41360" x="3322638" y="3994150"/>
          <p14:tracePt t="41367" x="3340100" y="4003675"/>
          <p14:tracePt t="41374" x="3348038" y="4003675"/>
          <p14:tracePt t="41380" x="3357563" y="4003675"/>
          <p14:tracePt t="41394" x="3375025" y="4003675"/>
          <p14:tracePt t="41402" x="3382963" y="4011613"/>
          <p14:tracePt t="41407" x="3392488" y="4011613"/>
          <p14:tracePt t="41414" x="3402013" y="4021138"/>
          <p14:tracePt t="41436" x="3427413" y="4030663"/>
          <p14:tracePt t="41441" x="3444875" y="4030663"/>
          <p14:tracePt t="41448" x="3444875" y="4038600"/>
          <p14:tracePt t="41455" x="3463925" y="4038600"/>
          <p14:tracePt t="41462" x="3471863" y="4038600"/>
          <p14:tracePt t="41469" x="3481388" y="4038600"/>
          <p14:tracePt t="41475" x="3489325" y="4038600"/>
          <p14:tracePt t="41482" x="3498850" y="4048125"/>
          <p14:tracePt t="41489" x="3506788" y="4048125"/>
          <p14:tracePt t="41496" x="3516313" y="4056063"/>
          <p14:tracePt t="41503" x="3533775" y="4056063"/>
          <p14:tracePt t="41509" x="3543300" y="4056063"/>
          <p14:tracePt t="41516" x="3551238" y="4065588"/>
          <p14:tracePt t="41530" x="3568700" y="4065588"/>
          <p14:tracePt t="41537" x="3578225" y="4065588"/>
          <p14:tracePt t="41544" x="3586163" y="4065588"/>
          <p14:tracePt t="41551" x="3605213" y="4065588"/>
          <p14:tracePt t="41557" x="3622675" y="4065588"/>
          <p14:tracePt t="41564" x="3630613" y="4065588"/>
          <p14:tracePt t="41571" x="3640138" y="4065588"/>
          <p14:tracePt t="41577" x="3648075" y="4065588"/>
          <p14:tracePt t="41585" x="3667125" y="4065588"/>
          <p14:tracePt t="41591" x="3684588" y="4065588"/>
          <p14:tracePt t="41597" x="3692525" y="4065588"/>
          <p14:tracePt t="41605" x="3709988" y="4065588"/>
          <p14:tracePt t="41611" x="3719513" y="4065588"/>
          <p14:tracePt t="41618" x="3729038" y="4065588"/>
          <p14:tracePt t="41625" x="3746500" y="4065588"/>
          <p14:tracePt t="41632" x="3763963" y="4065588"/>
          <p14:tracePt t="41639" x="3781425" y="4065588"/>
          <p14:tracePt t="41645" x="3798888" y="4065588"/>
          <p14:tracePt t="41652" x="3816350" y="4065588"/>
          <p14:tracePt t="41659" x="3843338" y="4065588"/>
          <p14:tracePt t="41666" x="3870325" y="4065588"/>
          <p14:tracePt t="41673" x="3905250" y="4065588"/>
          <p14:tracePt t="41679" x="3932238" y="4056063"/>
          <p14:tracePt t="41686" x="3949700" y="4056063"/>
          <p14:tracePt t="41693" x="3975100" y="4048125"/>
          <p14:tracePt t="41700" x="3992563" y="4048125"/>
          <p14:tracePt t="41706" x="4019550" y="4048125"/>
          <p14:tracePt t="41713" x="4037013" y="4038600"/>
          <p14:tracePt t="41720" x="4054475" y="4038600"/>
          <p14:tracePt t="41727" x="4073525" y="4030663"/>
          <p14:tracePt t="41735" x="4090988" y="4030663"/>
          <p14:tracePt t="41741" x="4108450" y="4021138"/>
          <p14:tracePt t="41747" x="4125913" y="4021138"/>
          <p14:tracePt t="41754" x="4143375" y="4021138"/>
          <p14:tracePt t="41761" x="4160838" y="4011613"/>
          <p14:tracePt t="41768" x="4187825" y="4011613"/>
          <p14:tracePt t="41774" x="4205288" y="4003675"/>
          <p14:tracePt t="41781" x="4240213" y="4003675"/>
          <p14:tracePt t="41788" x="4267200" y="4003675"/>
          <p14:tracePt t="41795" x="4294188" y="3986213"/>
          <p14:tracePt t="41801" x="4319588" y="3976688"/>
          <p14:tracePt t="41809" x="4338638" y="3968750"/>
          <p14:tracePt t="41815" x="4373563" y="3959225"/>
          <p14:tracePt t="41822" x="4391025" y="3949700"/>
          <p14:tracePt t="41828" x="4418013" y="3941763"/>
          <p14:tracePt t="41836" x="4435475" y="3941763"/>
          <p14:tracePt t="41842" x="4443413" y="3932238"/>
          <p14:tracePt t="41849" x="4452938" y="3924300"/>
          <p14:tracePt t="41863" x="4460875" y="3924300"/>
          <p14:tracePt t="41869" x="4470400" y="3924300"/>
          <p14:tracePt t="41884" x="4479925" y="3914775"/>
          <p14:tracePt t="41890" x="4487863" y="3914775"/>
          <p14:tracePt t="41896" x="4497388" y="3906838"/>
          <p14:tracePt t="41903" x="4505325" y="3906838"/>
          <p14:tracePt t="41918" x="4514850" y="3897313"/>
          <p14:tracePt t="41930" x="4522788" y="3887788"/>
          <p14:tracePt t="41938" x="4532313" y="3879850"/>
          <p14:tracePt t="41944" x="4541838" y="3879850"/>
          <p14:tracePt t="41952" x="4549775" y="3870325"/>
          <p14:tracePt t="41958" x="4559300" y="3870325"/>
          <p14:tracePt t="41972" x="4559300" y="3862388"/>
          <p14:tracePt t="41978" x="4567238" y="3852863"/>
          <p14:tracePt t="41985" x="4576763" y="3844925"/>
          <p14:tracePt t="41992" x="4584700" y="3844925"/>
          <p14:tracePt t="41998" x="4594225" y="3835400"/>
          <p14:tracePt t="42012" x="4602163" y="3835400"/>
          <p14:tracePt t="42019" x="4611688" y="3827463"/>
          <p14:tracePt t="42032" x="4611688" y="3817938"/>
          <p14:tracePt t="42046" x="4621213" y="3817938"/>
          <p14:tracePt t="42067" x="4629150" y="3808413"/>
          <p14:tracePt t="42080" x="4629150" y="3800475"/>
          <p14:tracePt t="42182" x="4629150" y="3790950"/>
          <p14:tracePt t="42196" x="4629150" y="3783013"/>
          <p14:tracePt t="42209" x="4629150" y="3773488"/>
          <p14:tracePt t="42230" x="4629150" y="3765550"/>
          <p14:tracePt t="42237" x="4621213" y="3765550"/>
          <p14:tracePt t="42244" x="4611688" y="3756025"/>
          <p14:tracePt t="42251" x="4602163" y="3746500"/>
          <p14:tracePt t="42257" x="4594225" y="3729038"/>
          <p14:tracePt t="42264" x="4584700" y="3721100"/>
          <p14:tracePt t="42271" x="4567238" y="3711575"/>
          <p14:tracePt t="42277" x="4559300" y="3711575"/>
          <p14:tracePt t="42284" x="4541838" y="3703638"/>
          <p14:tracePt t="42291" x="4522788" y="3694113"/>
          <p14:tracePt t="42297" x="4514850" y="3684588"/>
          <p14:tracePt t="42305" x="4497388" y="3676650"/>
          <p14:tracePt t="42311" x="4479925" y="3667125"/>
          <p14:tracePt t="42319" x="4470400" y="3667125"/>
          <p14:tracePt t="42325" x="4443413" y="3659188"/>
          <p14:tracePt t="42332" x="4435475" y="3659188"/>
          <p14:tracePt t="42339" x="4418013" y="3659188"/>
          <p14:tracePt t="42345" x="4398963" y="3649663"/>
          <p14:tracePt t="42352" x="4364038" y="3649663"/>
          <p14:tracePt t="42359" x="4346575" y="3641725"/>
          <p14:tracePt t="42366" x="4329113" y="3641725"/>
          <p14:tracePt t="42373" x="4311650" y="3641725"/>
          <p14:tracePt t="42379" x="4302125" y="3641725"/>
          <p14:tracePt t="42386" x="4284663" y="3641725"/>
          <p14:tracePt t="42393" x="4267200" y="3641725"/>
          <p14:tracePt t="42401" x="4240213" y="3641725"/>
          <p14:tracePt t="42406" x="4222750" y="3641725"/>
          <p14:tracePt t="42413" x="4205288" y="3641725"/>
          <p14:tracePt t="42420" x="4170363" y="3641725"/>
          <p14:tracePt t="42427" x="4160838" y="3641725"/>
          <p14:tracePt t="42434" x="4125913" y="3641725"/>
          <p14:tracePt t="42451" x="4098925" y="3641725"/>
          <p14:tracePt t="42454" x="4064000" y="3641725"/>
          <p14:tracePt t="42461" x="4037013" y="3641725"/>
          <p14:tracePt t="42467" x="4011613" y="3641725"/>
          <p14:tracePt t="42474" x="3984625" y="3641725"/>
          <p14:tracePt t="42481" x="3949700" y="3641725"/>
          <p14:tracePt t="42488" x="3940175" y="3641725"/>
          <p14:tracePt t="42495" x="3905250" y="3641725"/>
          <p14:tracePt t="42501" x="3878263" y="3641725"/>
          <p14:tracePt t="42508" x="3851275" y="3641725"/>
          <p14:tracePt t="42515" x="3833813" y="3641725"/>
          <p14:tracePt t="42522" x="3808413" y="3641725"/>
          <p14:tracePt t="42529" x="3781425" y="3641725"/>
          <p14:tracePt t="42536" x="3763963" y="3641725"/>
          <p14:tracePt t="42542" x="3729038" y="3649663"/>
          <p14:tracePt t="42551" x="3709988" y="3649663"/>
          <p14:tracePt t="42556" x="3692525" y="3649663"/>
          <p14:tracePt t="42562" x="3684588" y="3649663"/>
          <p14:tracePt t="42570" x="3667125" y="3649663"/>
          <p14:tracePt t="42576" x="3648075" y="3649663"/>
          <p14:tracePt t="42584" x="3622675" y="3649663"/>
          <p14:tracePt t="42590" x="3605213" y="3649663"/>
          <p14:tracePt t="42597" x="3586163" y="3649663"/>
          <p14:tracePt t="42604" x="3551238" y="3649663"/>
          <p14:tracePt t="42610" x="3543300" y="3649663"/>
          <p14:tracePt t="42618" x="3506788" y="3649663"/>
          <p14:tracePt t="42624" x="3489325" y="3649663"/>
          <p14:tracePt t="42631" x="3481388" y="3649663"/>
          <p14:tracePt t="42637" x="3463925" y="3649663"/>
          <p14:tracePt t="42644" x="3427413" y="3649663"/>
          <p14:tracePt t="42651" x="3409950" y="3667125"/>
          <p14:tracePt t="42658" x="3392488" y="3667125"/>
          <p14:tracePt t="42665" x="3375025" y="3676650"/>
          <p14:tracePt t="42671" x="3348038" y="3676650"/>
          <p14:tracePt t="42678" x="3330575" y="3676650"/>
          <p14:tracePt t="42685" x="3313113" y="3676650"/>
          <p14:tracePt t="42692" x="3295650" y="3676650"/>
          <p14:tracePt t="42698" x="3278188" y="3684588"/>
          <p14:tracePt t="42706" x="3260725" y="3684588"/>
          <p14:tracePt t="42712" x="3233738" y="3684588"/>
          <p14:tracePt t="42719" x="3216275" y="3684588"/>
          <p14:tracePt t="42726" x="3198813" y="3684588"/>
          <p14:tracePt t="42734" x="3179763" y="3684588"/>
          <p14:tracePt t="42739" x="3154363" y="3694113"/>
          <p14:tracePt t="42746" x="3136900" y="3694113"/>
          <p14:tracePt t="42753" x="3109913" y="3703638"/>
          <p14:tracePt t="42760" x="3082925" y="3703638"/>
          <p14:tracePt t="42767" x="3065463" y="3711575"/>
          <p14:tracePt t="42773" x="3048000" y="3711575"/>
          <p14:tracePt t="42780" x="3030538" y="3711575"/>
          <p14:tracePt t="42787" x="3013075" y="3721100"/>
          <p14:tracePt t="42794" x="2995613" y="3721100"/>
          <p14:tracePt t="42801" x="2976563" y="3729038"/>
          <p14:tracePt t="42807" x="2959100" y="3729038"/>
          <p14:tracePt t="42814" x="2933700" y="3729038"/>
          <p14:tracePt t="42821" x="2924175" y="3738563"/>
          <p14:tracePt t="42827" x="2906713" y="3738563"/>
          <p14:tracePt t="42835" x="2889250" y="3746500"/>
          <p14:tracePt t="42841" x="2871788" y="3746500"/>
          <p14:tracePt t="42848" x="2854325" y="3756025"/>
          <p14:tracePt t="42855" x="2844800" y="3756025"/>
          <p14:tracePt t="42862" x="2835275" y="3765550"/>
          <p14:tracePt t="42868" x="2827338" y="3765550"/>
          <p14:tracePt t="42875" x="2817813" y="3765550"/>
          <p14:tracePt t="42882" x="2800350" y="3773488"/>
          <p14:tracePt t="42889" x="2792413" y="3773488"/>
          <p14:tracePt t="42895" x="2773363" y="3783013"/>
          <p14:tracePt t="42902" x="2765425" y="3790950"/>
          <p14:tracePt t="42909" x="2755900" y="3800475"/>
          <p14:tracePt t="42923" x="2747963" y="3800475"/>
          <p14:tracePt t="42930" x="2738438" y="3808413"/>
          <p14:tracePt t="42937" x="2730500" y="3808413"/>
          <p14:tracePt t="42944" x="2730500" y="3817938"/>
          <p14:tracePt t="42950" x="2720975" y="3817938"/>
          <p14:tracePt t="42957" x="2713038" y="3827463"/>
          <p14:tracePt t="42964" x="2703513" y="3827463"/>
          <p14:tracePt t="42991" x="2703513" y="3835400"/>
          <p14:tracePt t="42998" x="2693988" y="3835400"/>
          <p14:tracePt t="43012" x="2693988" y="3844925"/>
          <p14:tracePt t="43025" x="2693988" y="3852863"/>
          <p14:tracePt t="43039" x="2693988" y="3862388"/>
          <p14:tracePt t="43052" x="2693988" y="3870325"/>
          <p14:tracePt t="43072" x="2693988" y="3879850"/>
          <p14:tracePt t="43107" x="2693988" y="3887788"/>
          <p14:tracePt t="43113" x="2693988" y="3897313"/>
          <p14:tracePt t="43120" x="2693988" y="3906838"/>
          <p14:tracePt t="43127" x="2693988" y="3914775"/>
          <p14:tracePt t="43134" x="2693988" y="3924300"/>
          <p14:tracePt t="43140" x="2693988" y="3932238"/>
          <p14:tracePt t="43147" x="2703513" y="3932238"/>
          <p14:tracePt t="43161" x="2713038" y="3941763"/>
          <p14:tracePt t="43167" x="2713038" y="3949700"/>
          <p14:tracePt t="43174" x="2720975" y="3959225"/>
          <p14:tracePt t="43181" x="2720975" y="3968750"/>
          <p14:tracePt t="43188" x="2730500" y="3968750"/>
          <p14:tracePt t="43195" x="2738438" y="3976688"/>
          <p14:tracePt t="43202" x="2747963" y="3986213"/>
          <p14:tracePt t="43217" x="2755900" y="3986213"/>
          <p14:tracePt t="43222" x="2755900" y="3994150"/>
          <p14:tracePt t="43229" x="2765425" y="4003675"/>
          <p14:tracePt t="43236" x="2773363" y="4003675"/>
          <p14:tracePt t="43243" x="2782888" y="4011613"/>
          <p14:tracePt t="43250" x="2792413" y="4021138"/>
          <p14:tracePt t="43256" x="2792413" y="4030663"/>
          <p14:tracePt t="43263" x="2800350" y="4030663"/>
          <p14:tracePt t="43270" x="2809875" y="4038600"/>
          <p14:tracePt t="43276" x="2827338" y="4048125"/>
          <p14:tracePt t="43284" x="2835275" y="4048125"/>
          <p14:tracePt t="43290" x="2844800" y="4056063"/>
          <p14:tracePt t="43297" x="2854325" y="4065588"/>
          <p14:tracePt t="43304" x="2862263" y="4065588"/>
          <p14:tracePt t="43310" x="2871788" y="4073525"/>
          <p14:tracePt t="43318" x="2879725" y="4073525"/>
          <p14:tracePt t="43324" x="2889250" y="4083050"/>
          <p14:tracePt t="43331" x="2906713" y="4092575"/>
          <p14:tracePt t="43338" x="2916238" y="4092575"/>
          <p14:tracePt t="43344" x="2933700" y="4100513"/>
          <p14:tracePt t="43351" x="2951163" y="4100513"/>
          <p14:tracePt t="43365" x="2968625" y="4110038"/>
          <p14:tracePt t="43371" x="2986088" y="4110038"/>
          <p14:tracePt t="43378" x="3003550" y="4117975"/>
          <p14:tracePt t="43385" x="3013075" y="4117975"/>
          <p14:tracePt t="43392" x="3030538" y="4117975"/>
          <p14:tracePt t="43400" x="3048000" y="4127500"/>
          <p14:tracePt t="43405" x="3057525" y="4127500"/>
          <p14:tracePt t="43413" x="3074988" y="4135438"/>
          <p14:tracePt t="43419" x="3092450" y="4135438"/>
          <p14:tracePt t="43426" x="3109913" y="4144963"/>
          <p14:tracePt t="43433" x="3119438" y="4144963"/>
          <p14:tracePt t="43450" x="3144838" y="4144963"/>
          <p14:tracePt t="43454" x="3154363" y="4144963"/>
          <p14:tracePt t="43460" x="3171825" y="4144963"/>
          <p14:tracePt t="43467" x="3189288" y="4144963"/>
          <p14:tracePt t="43474" x="3198813" y="4144963"/>
          <p14:tracePt t="43480" x="3216275" y="4144963"/>
          <p14:tracePt t="43487" x="3224213" y="4144963"/>
          <p14:tracePt t="43494" x="3241675" y="4144963"/>
          <p14:tracePt t="43501" x="3260725" y="4144963"/>
          <p14:tracePt t="43507" x="3278188" y="4144963"/>
          <p14:tracePt t="43514" x="3295650" y="4144963"/>
          <p14:tracePt t="43521" x="3313113" y="4144963"/>
          <p14:tracePt t="43528" x="3330575" y="4144963"/>
          <p14:tracePt t="43535" x="3340100" y="4144963"/>
          <p14:tracePt t="43541" x="3357563" y="4144963"/>
          <p14:tracePt t="43549" x="3375025" y="4144963"/>
          <p14:tracePt t="43561" x="3392488" y="4152900"/>
          <p14:tracePt t="43569" x="3409950" y="4152900"/>
          <p14:tracePt t="43575" x="3419475" y="4152900"/>
          <p14:tracePt t="43583" x="3436938" y="4152900"/>
          <p14:tracePt t="43589" x="3444875" y="4152900"/>
          <p14:tracePt t="43595" x="3454400" y="4152900"/>
          <p14:tracePt t="43602" x="3463925" y="4152900"/>
          <p14:tracePt t="43616" x="3471863" y="4152900"/>
          <p14:tracePt t="43623" x="3481388" y="4152900"/>
          <p14:tracePt t="43630" x="3489325" y="4152900"/>
          <p14:tracePt t="43650" x="3498850" y="4152900"/>
          <p14:tracePt t="43664" x="3506788" y="4152900"/>
          <p14:tracePt t="43732" x="3498850" y="4152900"/>
          <p14:tracePt t="43739" x="3489325" y="4152900"/>
          <p14:tracePt t="43745" x="3471863" y="4144963"/>
          <p14:tracePt t="43752" x="3444875" y="4127500"/>
          <p14:tracePt t="43759" x="3402013" y="4100513"/>
          <p14:tracePt t="43766" x="3375025" y="4083050"/>
          <p14:tracePt t="43773" x="3340100" y="4065588"/>
          <p14:tracePt t="43780" x="3313113" y="4038600"/>
          <p14:tracePt t="43786" x="3286125" y="4021138"/>
          <p14:tracePt t="43793" x="3251200" y="4011613"/>
          <p14:tracePt t="43800" x="3224213" y="3994150"/>
          <p14:tracePt t="43807" x="3198813" y="3976688"/>
          <p14:tracePt t="43813" x="3179763" y="3968750"/>
          <p14:tracePt t="43820" x="3144838" y="3949700"/>
          <p14:tracePt t="43827" x="3119438" y="3932238"/>
          <p14:tracePt t="43833" x="3092450" y="3914775"/>
          <p14:tracePt t="43840" x="3057525" y="3897313"/>
          <p14:tracePt t="43847" x="3030538" y="3870325"/>
          <p14:tracePt t="43854" x="2986088" y="3844925"/>
          <p14:tracePt t="43861" x="2941638" y="3817938"/>
          <p14:tracePt t="43868" x="2897188" y="3800475"/>
          <p14:tracePt t="43874" x="2854325" y="3773488"/>
          <p14:tracePt t="43882" x="2827338" y="3756025"/>
          <p14:tracePt t="43888" x="2782888" y="3746500"/>
          <p14:tracePt t="43894" x="2755900" y="3738563"/>
          <p14:tracePt t="43902" x="2720975" y="3729038"/>
          <p14:tracePt t="43908" x="2703513" y="3721100"/>
          <p14:tracePt t="43916" x="2676525" y="3711575"/>
          <p14:tracePt t="43922" x="2659063" y="3703638"/>
          <p14:tracePt t="43929" x="2632075" y="3684588"/>
          <p14:tracePt t="43936" x="2614613" y="3684588"/>
          <p14:tracePt t="43942" x="2589213" y="3676650"/>
          <p14:tracePt t="43949" x="2570163" y="3667125"/>
          <p14:tracePt t="43956" x="2535238" y="3659188"/>
          <p14:tracePt t="43963" x="2517775" y="3659188"/>
          <p14:tracePt t="43970" x="2490788" y="3659188"/>
          <p14:tracePt t="43976" x="2465388" y="3649663"/>
          <p14:tracePt t="43984" x="2420938" y="3649663"/>
          <p14:tracePt t="43990" x="2393950" y="3649663"/>
          <p14:tracePt t="43997" x="2359025" y="3649663"/>
          <p14:tracePt t="44004" x="2324100" y="3649663"/>
          <p14:tracePt t="44010" x="2287588" y="3649663"/>
          <p14:tracePt t="44017" x="2262188" y="3649663"/>
          <p14:tracePt t="44024" x="2235200" y="3649663"/>
          <p14:tracePt t="44033" x="2190750" y="3649663"/>
          <p14:tracePt t="44037" x="2146300" y="3649663"/>
          <p14:tracePt t="44044" x="2120900" y="3649663"/>
          <p14:tracePt t="44051" x="2084388" y="3649663"/>
          <p14:tracePt t="44058" x="2041525" y="3659188"/>
          <p14:tracePt t="44066" x="2014538" y="3659188"/>
          <p14:tracePt t="44072" x="1970088" y="3676650"/>
          <p14:tracePt t="44078" x="1943100" y="3676650"/>
          <p14:tracePt t="44085" x="1908175" y="3676650"/>
          <p14:tracePt t="44092" x="1873250" y="3684588"/>
          <p14:tracePt t="44099" x="1846263" y="3684588"/>
          <p14:tracePt t="44105" x="1811338" y="3694113"/>
          <p14:tracePt t="44112" x="1776413" y="3703638"/>
          <p14:tracePt t="44119" x="1739900" y="3703638"/>
          <p14:tracePt t="44126" x="1722438" y="3711575"/>
          <p14:tracePt t="44133" x="1677988" y="3721100"/>
          <p14:tracePt t="44139" x="1652588" y="3729038"/>
          <p14:tracePt t="44147" x="1625600" y="3729038"/>
          <p14:tracePt t="44153" x="1581150" y="3738563"/>
          <p14:tracePt t="44160" x="1554163" y="3746500"/>
          <p14:tracePt t="44167" x="1519238" y="3765550"/>
          <p14:tracePt t="44173" x="1484313" y="3773488"/>
          <p14:tracePt t="44181" x="1457325" y="3783013"/>
          <p14:tracePt t="44187" x="1422400" y="3790950"/>
          <p14:tracePt t="44194" x="1404938" y="3800475"/>
          <p14:tracePt t="44201" x="1377950" y="3808413"/>
          <p14:tracePt t="44207" x="1360488" y="3808413"/>
          <p14:tracePt t="44216" x="1333500" y="3817938"/>
          <p14:tracePt t="44221" x="1316038" y="3827463"/>
          <p14:tracePt t="44228" x="1281113" y="3835400"/>
          <p14:tracePt t="44235" x="1263650" y="3835400"/>
          <p14:tracePt t="44242" x="1246188" y="3844925"/>
          <p14:tracePt t="44249" x="1228725" y="3844925"/>
          <p14:tracePt t="44255" x="1209675" y="3852863"/>
          <p14:tracePt t="44262" x="1192213" y="3862388"/>
          <p14:tracePt t="44269" x="1174750" y="3862388"/>
          <p14:tracePt t="44275" x="1147763" y="3870325"/>
          <p14:tracePt t="44282" x="1130300" y="3879850"/>
          <p14:tracePt t="44289" x="1112838" y="3879850"/>
          <p14:tracePt t="44296" x="1095375" y="3906838"/>
          <p14:tracePt t="44303" x="1077913" y="3914775"/>
          <p14:tracePt t="44309" x="1060450" y="3924300"/>
          <p14:tracePt t="44316" x="1042988" y="3941763"/>
          <p14:tracePt t="44323" x="1025525" y="3941763"/>
          <p14:tracePt t="44329" x="1016000" y="3949700"/>
          <p14:tracePt t="44337" x="1006475" y="3959225"/>
          <p14:tracePt t="44343" x="989013" y="3968750"/>
          <p14:tracePt t="44351" x="981075" y="3976688"/>
          <p14:tracePt t="44357" x="981075" y="3986213"/>
          <p14:tracePt t="44363" x="981075" y="3994150"/>
          <p14:tracePt t="44371" x="981075" y="4003675"/>
          <p14:tracePt t="44377" x="971550" y="4011613"/>
          <p14:tracePt t="44384" x="971550" y="4021138"/>
          <p14:tracePt t="44391" x="963613" y="4021138"/>
          <p14:tracePt t="44405" x="963613" y="4030663"/>
          <p14:tracePt t="44411" x="963613" y="4038600"/>
          <p14:tracePt t="44418" x="963613" y="4048125"/>
          <p14:tracePt t="44425" x="963613" y="4056063"/>
          <p14:tracePt t="44434" x="963613" y="4065588"/>
          <p14:tracePt t="44445" x="963613" y="4073525"/>
          <p14:tracePt t="44459" x="971550" y="4083050"/>
          <p14:tracePt t="44466" x="971550" y="4092575"/>
          <p14:tracePt t="44472" x="981075" y="4100513"/>
          <p14:tracePt t="44480" x="989013" y="4110038"/>
          <p14:tracePt t="44486" x="1006475" y="4117975"/>
          <p14:tracePt t="44493" x="1033463" y="4135438"/>
          <p14:tracePt t="44499" x="1068388" y="4152900"/>
          <p14:tracePt t="44507" x="1095375" y="4162425"/>
          <p14:tracePt t="44514" x="1122363" y="4171950"/>
          <p14:tracePt t="44520" x="1157288" y="4189413"/>
          <p14:tracePt t="44527" x="1192213" y="4206875"/>
          <p14:tracePt t="44535" x="1228725" y="4214813"/>
          <p14:tracePt t="44541" x="1254125" y="4214813"/>
          <p14:tracePt t="44547" x="1290638" y="4224338"/>
          <p14:tracePt t="44554" x="1325563" y="4233863"/>
          <p14:tracePt t="44561" x="1350963" y="4233863"/>
          <p14:tracePt t="44568" x="1377950" y="4241800"/>
          <p14:tracePt t="44575" x="1395413" y="4241800"/>
          <p14:tracePt t="44582" x="1422400" y="4241800"/>
          <p14:tracePt t="44588" x="1439863" y="4241800"/>
          <p14:tracePt t="44595" x="1474788" y="4241800"/>
          <p14:tracePt t="44602" x="1501775" y="4241800"/>
          <p14:tracePt t="44608" x="1528763" y="4241800"/>
          <p14:tracePt t="44616" x="1554163" y="4233863"/>
          <p14:tracePt t="44622" x="1590675" y="4224338"/>
          <p14:tracePt t="44629" x="1616075" y="4214813"/>
          <p14:tracePt t="44636" x="1643063" y="4206875"/>
          <p14:tracePt t="44642" x="1677988" y="4197350"/>
          <p14:tracePt t="44649" x="1704975" y="4189413"/>
          <p14:tracePt t="44656" x="1749425" y="4162425"/>
          <p14:tracePt t="44663" x="1766888" y="4144963"/>
          <p14:tracePt t="44670" x="1801813" y="4135438"/>
          <p14:tracePt t="44677" x="1838325" y="4117975"/>
          <p14:tracePt t="44685" x="1863725" y="4092575"/>
          <p14:tracePt t="44690" x="1890713" y="4083050"/>
          <p14:tracePt t="44697" x="1925638" y="4065588"/>
          <p14:tracePt t="44704" x="1943100" y="4056063"/>
          <p14:tracePt t="44710" x="1960563" y="4038600"/>
          <p14:tracePt t="44718" x="1979613" y="4030663"/>
          <p14:tracePt t="44724" x="1997075" y="4011613"/>
          <p14:tracePt t="44732" x="2005013" y="4003675"/>
          <p14:tracePt t="44738" x="2022475" y="3986213"/>
          <p14:tracePt t="44744" x="2022475" y="3976688"/>
          <p14:tracePt t="44751" x="2032000" y="3959225"/>
          <p14:tracePt t="44758" x="2041525" y="3941763"/>
          <p14:tracePt t="44766" x="2041525" y="3924300"/>
          <p14:tracePt t="44771" x="2041525" y="3906838"/>
          <p14:tracePt t="44778" x="2041525" y="3879850"/>
          <p14:tracePt t="44786" x="2041525" y="3844925"/>
          <p14:tracePt t="44792" x="2032000" y="3808413"/>
          <p14:tracePt t="44799" x="2005013" y="3773488"/>
          <p14:tracePt t="44805" x="1987550" y="3729038"/>
          <p14:tracePt t="44812" x="1952625" y="3694113"/>
          <p14:tracePt t="44819" x="1935163" y="3667125"/>
          <p14:tracePt t="44826" x="1900238" y="3622675"/>
          <p14:tracePt t="44832" x="1881188" y="3587750"/>
          <p14:tracePt t="44840" x="1846263" y="3552825"/>
          <p14:tracePt t="44847" x="1819275" y="3517900"/>
          <p14:tracePt t="44853" x="1784350" y="3490913"/>
          <p14:tracePt t="44860" x="1766888" y="3463925"/>
          <p14:tracePt t="44868" x="1739900" y="3429000"/>
          <p14:tracePt t="44874" x="1714500" y="3402013"/>
          <p14:tracePt t="44880" x="1687513" y="3376613"/>
          <p14:tracePt t="44887" x="1652588" y="3340100"/>
          <p14:tracePt t="44894" x="1635125" y="3322638"/>
          <p14:tracePt t="44901" x="1616075" y="3305175"/>
          <p14:tracePt t="44907" x="1598613" y="3287713"/>
          <p14:tracePt t="44915" x="1590675" y="3278188"/>
          <p14:tracePt t="44921" x="1581150" y="3270250"/>
          <p14:tracePt t="44928" x="1573213" y="3270250"/>
          <p14:tracePt t="44935" x="1563688" y="3260725"/>
          <p14:tracePt t="44941" x="1554163" y="3260725"/>
          <p14:tracePt t="44949" x="1536700" y="3252788"/>
          <p14:tracePt t="44955" x="1528763" y="3252788"/>
          <p14:tracePt t="44962" x="1519238" y="3252788"/>
          <p14:tracePt t="44969" x="1501775" y="3252788"/>
          <p14:tracePt t="44983" x="1484313" y="3252788"/>
          <p14:tracePt t="44989" x="1474788" y="3252788"/>
          <p14:tracePt t="44996" x="1457325" y="3252788"/>
          <p14:tracePt t="45003" x="1439863" y="3252788"/>
          <p14:tracePt t="45009" x="1422400" y="3260725"/>
          <p14:tracePt t="45016" x="1404938" y="3270250"/>
          <p14:tracePt t="45023" x="1387475" y="3287713"/>
          <p14:tracePt t="45030" x="1370013" y="3305175"/>
          <p14:tracePt t="45036" x="1333500" y="3322638"/>
          <p14:tracePt t="45043" x="1308100" y="3357563"/>
          <p14:tracePt t="45051" x="1290638" y="3376613"/>
          <p14:tracePt t="45057" x="1271588" y="3402013"/>
          <p14:tracePt t="45065" x="1254125" y="3438525"/>
          <p14:tracePt t="45070" x="1236663" y="3463925"/>
          <p14:tracePt t="45077" x="1219200" y="3490913"/>
          <p14:tracePt t="45085" x="1209675" y="3525838"/>
          <p14:tracePt t="45091" x="1201738" y="3552825"/>
          <p14:tracePt t="45099" x="1192213" y="3579813"/>
          <p14:tracePt t="45105" x="1184275" y="3605213"/>
          <p14:tracePt t="45111" x="1166813" y="3641725"/>
          <p14:tracePt t="45118" x="1157288" y="3667125"/>
          <p14:tracePt t="45125" x="1157288" y="3684588"/>
          <p14:tracePt t="45132" x="1147763" y="3703638"/>
          <p14:tracePt t="45139" x="1147763" y="3729038"/>
          <p14:tracePt t="45145" x="1147763" y="3738563"/>
          <p14:tracePt t="45152" x="1147763" y="3746500"/>
          <p14:tracePt t="45159" x="1147763" y="3756025"/>
          <p14:tracePt t="45166" x="1147763" y="3773488"/>
          <p14:tracePt t="45180" x="1147763" y="3783013"/>
          <p14:tracePt t="45186" x="1147763" y="3790950"/>
          <p14:tracePt t="45193" x="1147763" y="3808413"/>
          <p14:tracePt t="45200" x="1147763" y="3817938"/>
          <p14:tracePt t="45207" x="1147763" y="3827463"/>
          <p14:tracePt t="45214" x="1147763" y="3835400"/>
          <p14:tracePt t="45220" x="1147763" y="3862388"/>
          <p14:tracePt t="45233" x="1157288" y="3862388"/>
          <p14:tracePt t="45240" x="1157288" y="3870325"/>
          <p14:tracePt t="45248" x="1157288" y="3887788"/>
          <p14:tracePt t="45254" x="1166813" y="3897313"/>
          <p14:tracePt t="45261" x="1166813" y="3906838"/>
          <p14:tracePt t="45268" x="1174750" y="3924300"/>
          <p14:tracePt t="45282" x="1184275" y="3924300"/>
          <p14:tracePt t="45288" x="1184275" y="3932238"/>
          <p14:tracePt t="45295" x="1192213" y="3941763"/>
          <p14:tracePt t="45302" x="1192213" y="3949700"/>
          <p14:tracePt t="45309" x="1192213" y="3959225"/>
          <p14:tracePt t="45316" x="1201738" y="3968750"/>
          <p14:tracePt t="45329" x="1201738" y="3976688"/>
          <p14:tracePt t="45356" x="1201738" y="3986213"/>
          <p14:tracePt t="45369" x="1201738" y="3994150"/>
          <p14:tracePt t="45383" x="1201738" y="4003675"/>
          <p14:tracePt t="45492" x="1201738" y="4011613"/>
          <p14:tracePt t="45519" x="1192213" y="4011613"/>
          <p14:tracePt t="45526" x="1192213" y="4021138"/>
          <p14:tracePt t="45601" x="1192213" y="4030663"/>
          <p14:tracePt t="45635" x="1192213" y="4038600"/>
          <p14:tracePt t="45655" x="1192213" y="4048125"/>
          <p14:tracePt t="45669" x="1192213" y="4056063"/>
          <p14:tracePt t="45683" x="1192213" y="4065588"/>
          <p14:tracePt t="45696" x="1192213" y="4073525"/>
          <p14:tracePt t="45716" x="1192213" y="4083050"/>
          <p14:tracePt t="45743" x="1201738" y="4083050"/>
          <p14:tracePt t="45750" x="1201738" y="4092575"/>
          <p14:tracePt t="45764" x="1201738" y="4100513"/>
          <p14:tracePt t="45770" x="1209675" y="4110038"/>
          <p14:tracePt t="45777" x="1219200" y="4110038"/>
          <p14:tracePt t="45784" x="1228725" y="4117975"/>
          <p14:tracePt t="45791" x="1228725" y="4127500"/>
          <p14:tracePt t="45798" x="1236663" y="4135438"/>
          <p14:tracePt t="45805" x="1254125" y="4135438"/>
          <p14:tracePt t="45811" x="1263650" y="4144963"/>
          <p14:tracePt t="45825" x="1271588" y="4152900"/>
          <p14:tracePt t="45831" x="1290638" y="4162425"/>
          <p14:tracePt t="45838" x="1298575" y="4171950"/>
          <p14:tracePt t="45845" x="1316038" y="4179888"/>
          <p14:tracePt t="45852" x="1325563" y="4179888"/>
          <p14:tracePt t="45859" x="1343025" y="4189413"/>
          <p14:tracePt t="45866" x="1360488" y="4189413"/>
          <p14:tracePt t="45872" x="1360488" y="4197350"/>
          <p14:tracePt t="45879" x="1377950" y="4197350"/>
          <p14:tracePt t="45886" x="1395413" y="4197350"/>
          <p14:tracePt t="45893" x="1412875" y="4206875"/>
          <p14:tracePt t="45900" x="1422400" y="4206875"/>
          <p14:tracePt t="45906" x="1439863" y="4214813"/>
          <p14:tracePt t="45914" x="1457325" y="4214813"/>
          <p14:tracePt t="45920" x="1466850" y="4224338"/>
          <p14:tracePt t="45927" x="1474788" y="4224338"/>
          <p14:tracePt t="45934" x="1493838" y="4224338"/>
          <p14:tracePt t="45941" x="1501775" y="4224338"/>
          <p14:tracePt t="45948" x="1519238" y="4224338"/>
          <p14:tracePt t="45954" x="1536700" y="4224338"/>
          <p14:tracePt t="45961" x="1546225" y="4224338"/>
          <p14:tracePt t="45968" x="1563688" y="4224338"/>
          <p14:tracePt t="45974" x="1581150" y="4224338"/>
          <p14:tracePt t="45982" x="1590675" y="4224338"/>
          <p14:tracePt t="45988" x="1625600" y="4224338"/>
          <p14:tracePt t="45994" x="1652588" y="4224338"/>
          <p14:tracePt t="46002" x="1670050" y="4224338"/>
          <p14:tracePt t="46008" x="1697038" y="4224338"/>
          <p14:tracePt t="46015" x="1714500" y="4224338"/>
          <p14:tracePt t="46022" x="1749425" y="4224338"/>
          <p14:tracePt t="46029" x="1793875" y="4224338"/>
          <p14:tracePt t="46036" x="1819275" y="4224338"/>
          <p14:tracePt t="46042" x="1863725" y="4224338"/>
          <p14:tracePt t="46049" x="1900238" y="4224338"/>
          <p14:tracePt t="46056" x="1943100" y="4224338"/>
          <p14:tracePt t="46063" x="1970088" y="4224338"/>
          <p14:tracePt t="46070" x="2005013" y="4214813"/>
          <p14:tracePt t="46076" x="2041525" y="4214813"/>
          <p14:tracePt t="46083" x="2076450" y="4206875"/>
          <p14:tracePt t="46090" x="2103438" y="4206875"/>
          <p14:tracePt t="46098" x="2138363" y="4206875"/>
          <p14:tracePt t="46103" x="2163763" y="4197350"/>
          <p14:tracePt t="46110" x="2190750" y="4197350"/>
          <p14:tracePt t="46117" x="2217738" y="4197350"/>
          <p14:tracePt t="46124" x="2225675" y="4197350"/>
          <p14:tracePt t="46132" x="2244725" y="4197350"/>
          <p14:tracePt t="46137" x="2262188" y="4197350"/>
          <p14:tracePt t="46144" x="2270125" y="4197350"/>
          <p14:tracePt t="46151" x="2279650" y="4197350"/>
          <p14:tracePt t="46158" x="2287588" y="4197350"/>
          <p14:tracePt t="46172" x="2297113" y="4197350"/>
          <p14:tracePt t="46185" x="2306638" y="4197350"/>
          <p14:tracePt t="46192" x="2314575" y="4197350"/>
          <p14:tracePt t="46199" x="2324100" y="4197350"/>
          <p14:tracePt t="46219" x="2332038" y="4197350"/>
          <p14:tracePt t="46233" x="2341563" y="4197350"/>
          <p14:tracePt t="46248" x="2341563" y="4206875"/>
          <p14:tracePt t="46660" x="2332038" y="4189413"/>
          <p14:tracePt t="46667" x="2306638" y="4135438"/>
          <p14:tracePt t="46674" x="2287588" y="4110038"/>
          <p14:tracePt t="46682" x="2262188" y="4065588"/>
          <p14:tracePt t="46688" x="2244725" y="4038600"/>
          <p14:tracePt t="46695" x="2225675" y="4003675"/>
          <p14:tracePt t="46702" x="2208213" y="3976688"/>
          <p14:tracePt t="46708" x="2182813" y="3941763"/>
          <p14:tracePt t="46715" x="2163763" y="3924300"/>
          <p14:tracePt t="46722" x="2146300" y="3897313"/>
          <p14:tracePt t="46729" x="2138363" y="3879850"/>
          <p14:tracePt t="46735" x="2128838" y="3852863"/>
          <p14:tracePt t="46742" x="2111375" y="3827463"/>
          <p14:tracePt t="46750" x="2093913" y="3800475"/>
          <p14:tracePt t="46756" x="2066925" y="3783013"/>
          <p14:tracePt t="46763" x="2058988" y="3756025"/>
          <p14:tracePt t="46769" x="2041525" y="3721100"/>
          <p14:tracePt t="46776" x="2014538" y="3694113"/>
          <p14:tracePt t="46783" x="1987550" y="3676650"/>
          <p14:tracePt t="46789" x="1970088" y="3641725"/>
          <p14:tracePt t="46797" x="1943100" y="3622675"/>
          <p14:tracePt t="46804" x="1925638" y="3605213"/>
          <p14:tracePt t="46810" x="1890713" y="3587750"/>
          <p14:tracePt t="46817" x="1873250" y="3579813"/>
          <p14:tracePt t="46823" x="1855788" y="3562350"/>
          <p14:tracePt t="46830" x="1838325" y="3552825"/>
          <p14:tracePt t="46837" x="1819275" y="3543300"/>
          <p14:tracePt t="46844" x="1801813" y="3535363"/>
          <p14:tracePt t="46851" x="1776413" y="3517900"/>
          <p14:tracePt t="46858" x="1757363" y="3508375"/>
          <p14:tracePt t="46865" x="1739900" y="3508375"/>
          <p14:tracePt t="46871" x="1722438" y="3500438"/>
          <p14:tracePt t="46878" x="1704975" y="3490913"/>
          <p14:tracePt t="46885" x="1687513" y="3481388"/>
          <p14:tracePt t="46892" x="1652588" y="3473450"/>
          <p14:tracePt t="46899" x="1635125" y="3473450"/>
          <p14:tracePt t="46905" x="1608138" y="3463925"/>
          <p14:tracePt t="46914" x="1590675" y="3463925"/>
          <p14:tracePt t="46919" x="1563688" y="3455988"/>
          <p14:tracePt t="46925" x="1519238" y="3455988"/>
          <p14:tracePt t="46932" x="1493838" y="3455988"/>
          <p14:tracePt t="46939" x="1466850" y="3446463"/>
          <p14:tracePt t="46947" x="1422400" y="3446463"/>
          <p14:tracePt t="46953" x="1395413" y="3446463"/>
          <p14:tracePt t="46959" x="1360488" y="3446463"/>
          <p14:tracePt t="46966" x="1325563" y="3446463"/>
          <p14:tracePt t="46973" x="1290638" y="3446463"/>
          <p14:tracePt t="46980" x="1263650" y="3446463"/>
          <p14:tracePt t="46987" x="1219200" y="3446463"/>
          <p14:tracePt t="46993" x="1192213" y="3446463"/>
          <p14:tracePt t="47001" x="1157288" y="3446463"/>
          <p14:tracePt t="47007" x="1122363" y="3446463"/>
          <p14:tracePt t="47014" x="1095375" y="3446463"/>
          <p14:tracePt t="47021" x="1068388" y="3446463"/>
          <p14:tracePt t="47027" x="1042988" y="3455988"/>
          <p14:tracePt t="47034" x="1006475" y="3463925"/>
          <p14:tracePt t="47041" x="981075" y="3473450"/>
          <p14:tracePt t="47049" x="954088" y="3481388"/>
          <p14:tracePt t="47054" x="919163" y="3500438"/>
          <p14:tracePt t="47061" x="892175" y="3508375"/>
          <p14:tracePt t="47068" x="865188" y="3525838"/>
          <p14:tracePt t="47075" x="830263" y="3535363"/>
          <p14:tracePt t="47082" x="812800" y="3543300"/>
          <p14:tracePt t="47089" x="785813" y="3552825"/>
          <p14:tracePt t="47097" x="768350" y="3552825"/>
          <p14:tracePt t="47102" x="750888" y="3562350"/>
          <p14:tracePt t="47109" x="733425" y="3579813"/>
          <p14:tracePt t="47116" x="706438" y="3579813"/>
          <p14:tracePt t="47122" x="698500" y="3587750"/>
          <p14:tracePt t="47130" x="681038" y="3597275"/>
          <p14:tracePt t="47136" x="661988" y="3605213"/>
          <p14:tracePt t="47143" x="654050" y="3622675"/>
          <p14:tracePt t="47150" x="636588" y="3632200"/>
          <p14:tracePt t="47156" x="627063" y="3641725"/>
          <p14:tracePt t="47164" x="619125" y="3649663"/>
          <p14:tracePt t="47170" x="609600" y="3649663"/>
          <p14:tracePt t="47177" x="600075" y="3667125"/>
          <p14:tracePt t="47184" x="600075" y="3676650"/>
          <p14:tracePt t="47190" x="592138" y="3676650"/>
          <p14:tracePt t="47198" x="592138" y="3694113"/>
          <p14:tracePt t="47204" x="582613" y="3703638"/>
          <p14:tracePt t="47211" x="574675" y="3711575"/>
          <p14:tracePt t="47218" x="565150" y="3729038"/>
          <p14:tracePt t="47225" x="557213" y="3746500"/>
          <p14:tracePt t="47232" x="547688" y="3756025"/>
          <p14:tracePt t="47238" x="547688" y="3773488"/>
          <p14:tracePt t="47245" x="547688" y="3783013"/>
          <p14:tracePt t="47252" x="538163" y="3790950"/>
          <p14:tracePt t="47258" x="538163" y="3808413"/>
          <p14:tracePt t="47265" x="530225" y="3827463"/>
          <p14:tracePt t="47272" x="530225" y="3835400"/>
          <p14:tracePt t="47280" x="520700" y="3852863"/>
          <p14:tracePt t="47286" x="520700" y="3870325"/>
          <p14:tracePt t="47293" x="520700" y="3879850"/>
          <p14:tracePt t="47300" x="520700" y="3887788"/>
          <p14:tracePt t="47306" x="520700" y="3906838"/>
          <p14:tracePt t="47314" x="520700" y="3924300"/>
          <p14:tracePt t="47320" x="520700" y="3941763"/>
          <p14:tracePt t="47327" x="520700" y="3959225"/>
          <p14:tracePt t="47333" x="520700" y="3976688"/>
          <p14:tracePt t="47340" x="520700" y="3994150"/>
          <p14:tracePt t="47347" x="520700" y="4021138"/>
          <p14:tracePt t="47354" x="530225" y="4038600"/>
          <p14:tracePt t="47360" x="530225" y="4056063"/>
          <p14:tracePt t="47367" x="538163" y="4073525"/>
          <p14:tracePt t="47374" x="538163" y="4092575"/>
          <p14:tracePt t="47381" x="538163" y="4110038"/>
          <p14:tracePt t="47388" x="547688" y="4117975"/>
          <p14:tracePt t="47394" x="557213" y="4135438"/>
          <p14:tracePt t="47401" x="557213" y="4162425"/>
          <p14:tracePt t="47408" x="565150" y="4179888"/>
          <p14:tracePt t="47415" x="574675" y="4189413"/>
          <p14:tracePt t="47422" x="582613" y="4206875"/>
          <p14:tracePt t="47430" x="582613" y="4224338"/>
          <p14:tracePt t="47435" x="592138" y="4241800"/>
          <p14:tracePt t="47442" x="600075" y="4241800"/>
          <p14:tracePt t="47449" x="600075" y="4251325"/>
          <p14:tracePt t="47456" x="609600" y="4259263"/>
          <p14:tracePt t="47469" x="619125" y="4268788"/>
          <p14:tracePt t="47476" x="627063" y="4276725"/>
          <p14:tracePt t="47490" x="636588" y="4286250"/>
          <p14:tracePt t="47497" x="644525" y="4295775"/>
          <p14:tracePt t="47503" x="654050" y="4303713"/>
          <p14:tracePt t="47510" x="654050" y="4313238"/>
          <p14:tracePt t="47517" x="671513" y="4321175"/>
          <p14:tracePt t="47523" x="681038" y="4321175"/>
          <p14:tracePt t="47531" x="688975" y="4321175"/>
          <p14:tracePt t="47537" x="688975" y="4330700"/>
          <p14:tracePt t="47544" x="706438" y="4338638"/>
          <p14:tracePt t="47551" x="715963" y="4348163"/>
          <p14:tracePt t="47557" x="723900" y="4357688"/>
          <p14:tracePt t="47564" x="741363" y="4365625"/>
          <p14:tracePt t="47571" x="760413" y="4365625"/>
          <p14:tracePt t="47578" x="768350" y="4365625"/>
          <p14:tracePt t="47585" x="795338" y="4375150"/>
          <p14:tracePt t="47591" x="812800" y="4383088"/>
          <p14:tracePt t="47598" x="839788" y="4392613"/>
          <p14:tracePt t="47605" x="857250" y="4400550"/>
          <p14:tracePt t="47613" x="884238" y="4400550"/>
          <p14:tracePt t="47619" x="909638" y="4410075"/>
          <p14:tracePt t="47625" x="927100" y="4410075"/>
          <p14:tracePt t="47633" x="963613" y="4419600"/>
          <p14:tracePt t="47639" x="981075" y="4419600"/>
          <p14:tracePt t="47647" x="1006475" y="4419600"/>
          <p14:tracePt t="47653" x="1042988" y="4427538"/>
          <p14:tracePt t="47659" x="1087438" y="4427538"/>
          <p14:tracePt t="47666" x="1139825" y="4427538"/>
          <p14:tracePt t="47673" x="1192213" y="4427538"/>
          <p14:tracePt t="47680" x="1246188" y="4427538"/>
          <p14:tracePt t="47686" x="1290638" y="4427538"/>
          <p14:tracePt t="47693" x="1343025" y="4427538"/>
          <p14:tracePt t="47700" x="1377950" y="4427538"/>
          <p14:tracePt t="47707" x="1422400" y="4427538"/>
          <p14:tracePt t="47714" x="1457325" y="4427538"/>
          <p14:tracePt t="47720" x="1511300" y="4427538"/>
          <p14:tracePt t="47727" x="1554163" y="4427538"/>
          <p14:tracePt t="47735" x="1590675" y="4427538"/>
          <p14:tracePt t="47741" x="1616075" y="4427538"/>
          <p14:tracePt t="47748" x="1660525" y="4427538"/>
          <p14:tracePt t="47755" x="1714500" y="4419600"/>
          <p14:tracePt t="47763" x="1739900" y="4419600"/>
          <p14:tracePt t="47768" x="1784350" y="4419600"/>
          <p14:tracePt t="47775" x="1819275" y="4419600"/>
          <p14:tracePt t="47782" x="1863725" y="4410075"/>
          <p14:tracePt t="47789" x="1900238" y="4400550"/>
          <p14:tracePt t="47796" x="1935163" y="4400550"/>
          <p14:tracePt t="47802" x="1970088" y="4383088"/>
          <p14:tracePt t="47809" x="2014538" y="4383088"/>
          <p14:tracePt t="47816" x="2041525" y="4375150"/>
          <p14:tracePt t="47822" x="2058988" y="4375150"/>
          <p14:tracePt t="47830" x="2084388" y="4365625"/>
          <p14:tracePt t="47836" x="2103438" y="4365625"/>
          <p14:tracePt t="47842" x="2120900" y="4365625"/>
          <p14:tracePt t="47850" x="2138363" y="4357688"/>
          <p14:tracePt t="47856" x="2155825" y="4357688"/>
          <p14:tracePt t="47863" x="2173288" y="4348163"/>
          <p14:tracePt t="47870" x="2190750" y="4348163"/>
          <p14:tracePt t="47876" x="2217738" y="4348163"/>
          <p14:tracePt t="47883" x="2235200" y="4348163"/>
          <p14:tracePt t="47890" x="2252663" y="4348163"/>
          <p14:tracePt t="47898" x="2279650" y="4348163"/>
          <p14:tracePt t="47904" x="2297113" y="4348163"/>
          <p14:tracePt t="47911" x="2332038" y="4338638"/>
          <p14:tracePt t="47918" x="2341563" y="4338638"/>
          <p14:tracePt t="47924" x="2366963" y="4330700"/>
          <p14:tracePt t="47932" x="2393950" y="4330700"/>
          <p14:tracePt t="47938" x="2420938" y="4330700"/>
          <p14:tracePt t="47946" x="2447925" y="4321175"/>
          <p14:tracePt t="47951" x="2473325" y="4321175"/>
          <p14:tracePt t="47958" x="2490788" y="4321175"/>
          <p14:tracePt t="47966" x="2527300" y="4313238"/>
          <p14:tracePt t="47972" x="2552700" y="4313238"/>
          <p14:tracePt t="47979" x="2579688" y="4313238"/>
          <p14:tracePt t="47986" x="2606675" y="4313238"/>
          <p14:tracePt t="47992" x="2624138" y="4313238"/>
          <p14:tracePt t="48000" x="2651125" y="4313238"/>
          <p14:tracePt t="48006" x="2659063" y="4313238"/>
          <p14:tracePt t="48013" x="2668588" y="4313238"/>
          <p14:tracePt t="48020" x="2676525" y="4313238"/>
          <p14:tracePt t="48026" x="2693988" y="4313238"/>
          <p14:tracePt t="48040" x="2713038" y="4313238"/>
          <p14:tracePt t="48046" x="2720975" y="4313238"/>
          <p14:tracePt t="48067" x="2730500" y="4313238"/>
          <p14:tracePt t="48074" x="2738438" y="4313238"/>
          <p14:tracePt t="48081" x="2747963" y="4313238"/>
          <p14:tracePt t="48088" x="2755900" y="4313238"/>
          <p14:tracePt t="48096" x="2765425" y="4321175"/>
          <p14:tracePt t="48108" x="2782888" y="4321175"/>
          <p14:tracePt t="48115" x="2792413" y="4321175"/>
          <p14:tracePt t="48121" x="2800350" y="4321175"/>
          <p14:tracePt t="48129" x="2809875" y="4330700"/>
          <p14:tracePt t="48135" x="2827338" y="4330700"/>
          <p14:tracePt t="48142" x="2835275" y="4330700"/>
          <p14:tracePt t="48155" x="2844800" y="4338638"/>
          <p14:tracePt t="48163" x="2862263" y="4338638"/>
          <p14:tracePt t="48169" x="2871788" y="4338638"/>
          <p14:tracePt t="48176" x="2879725" y="4338638"/>
          <p14:tracePt t="48183" x="2897188" y="4348163"/>
          <p14:tracePt t="48196" x="2906713" y="4348163"/>
          <p14:tracePt t="48203" x="2916238" y="4348163"/>
          <p14:tracePt t="48210" x="2933700" y="4348163"/>
          <p14:tracePt t="48217" x="2941638" y="4348163"/>
          <p14:tracePt t="48223" x="2959100" y="4357688"/>
          <p14:tracePt t="48230" x="2976563" y="4357688"/>
          <p14:tracePt t="48244" x="2995613" y="4357688"/>
          <p14:tracePt t="48251" x="3013075" y="4357688"/>
          <p14:tracePt t="48258" x="3030538" y="4357688"/>
          <p14:tracePt t="48265" x="3048000" y="4365625"/>
          <p14:tracePt t="48271" x="3065463" y="4365625"/>
          <p14:tracePt t="48279" x="3082925" y="4365625"/>
          <p14:tracePt t="48285" x="3100388" y="4365625"/>
          <p14:tracePt t="48291" x="3127375" y="4365625"/>
          <p14:tracePt t="48299" x="3144838" y="4375150"/>
          <p14:tracePt t="48305" x="3162300" y="4375150"/>
          <p14:tracePt t="48313" x="3179763" y="4375150"/>
          <p14:tracePt t="48319" x="3198813" y="4375150"/>
          <p14:tracePt t="48325" x="3216275" y="4383088"/>
          <p14:tracePt t="48334" x="3233738" y="4383088"/>
          <p14:tracePt t="48339" x="3251200" y="4383088"/>
          <p14:tracePt t="48347" x="3268663" y="4392613"/>
          <p14:tracePt t="48353" x="3278188" y="4392613"/>
          <p14:tracePt t="48360" x="3295650" y="4392613"/>
          <p14:tracePt t="48367" x="3313113" y="4400550"/>
          <p14:tracePt t="48381" x="3330575" y="4400550"/>
          <p14:tracePt t="48386" x="3340100" y="4400550"/>
          <p14:tracePt t="48394" x="3348038" y="4410075"/>
          <p14:tracePt t="48400" x="3365500" y="4410075"/>
          <p14:tracePt t="48406" x="3375025" y="4410075"/>
          <p14:tracePt t="48414" x="3382963" y="4410075"/>
          <p14:tracePt t="48430" x="3402013" y="4410075"/>
          <p14:tracePt t="48434" x="3409950" y="4410075"/>
          <p14:tracePt t="48441" x="3419475" y="4410075"/>
          <p14:tracePt t="48448" x="3427413" y="4410075"/>
          <p14:tracePt t="48455" x="3444875" y="4410075"/>
          <p14:tracePt t="48468" x="3463925" y="4410075"/>
          <p14:tracePt t="48475" x="3471863" y="4410075"/>
          <p14:tracePt t="48482" x="3489325" y="4410075"/>
          <p14:tracePt t="48488" x="3498850" y="4410075"/>
          <p14:tracePt t="48496" x="3516313" y="4410075"/>
          <p14:tracePt t="48509" x="3533775" y="4410075"/>
          <p14:tracePt t="48516" x="3543300" y="4410075"/>
          <p14:tracePt t="48522" x="3560763" y="4410075"/>
          <p14:tracePt t="48530" x="3568700" y="4410075"/>
          <p14:tracePt t="48536" x="3586163" y="4410075"/>
          <p14:tracePt t="48550" x="3595688" y="4410075"/>
          <p14:tracePt t="48556" x="3605213" y="4410075"/>
          <p14:tracePt t="48563" x="3622675" y="4410075"/>
          <p14:tracePt t="48570" x="3630613" y="4410075"/>
          <p14:tracePt t="48577" x="3640138" y="4410075"/>
          <p14:tracePt t="48590" x="3657600" y="4410075"/>
          <p14:tracePt t="48597" x="3667125" y="4410075"/>
          <p14:tracePt t="48604" x="3675063" y="4410075"/>
          <p14:tracePt t="48612" x="3692525" y="4410075"/>
          <p14:tracePt t="48624" x="3702050" y="4410075"/>
          <p14:tracePt t="48631" x="3709988" y="4410075"/>
          <p14:tracePt t="48646" x="3719513" y="4410075"/>
          <p14:tracePt t="48652" x="3729038" y="4410075"/>
          <p14:tracePt t="48658" x="3736975" y="4410075"/>
          <p14:tracePt t="49739" x="3746500" y="4410075"/>
          <p14:tracePt t="49746" x="3763963" y="4410075"/>
          <p14:tracePt t="49753" x="3781425" y="4410075"/>
          <p14:tracePt t="49766" x="3798888" y="4410075"/>
          <p14:tracePt t="49773" x="3816350" y="4410075"/>
          <p14:tracePt t="49780" x="3833813" y="4410075"/>
          <p14:tracePt t="49787" x="3851275" y="4410075"/>
          <p14:tracePt t="49795" x="3870325" y="4410075"/>
          <p14:tracePt t="49800" x="3895725" y="4410075"/>
          <p14:tracePt t="49807" x="3913188" y="4410075"/>
          <p14:tracePt t="49814" x="3932238" y="4410075"/>
          <p14:tracePt t="49820" x="3949700" y="4410075"/>
          <p14:tracePt t="49828" x="3967163" y="4410075"/>
          <p14:tracePt t="49834" x="3984625" y="4410075"/>
          <p14:tracePt t="49841" x="4002088" y="4410075"/>
          <p14:tracePt t="49848" x="4029075" y="4410075"/>
          <p14:tracePt t="49855" x="4046538" y="4410075"/>
          <p14:tracePt t="49861" x="4064000" y="4410075"/>
          <p14:tracePt t="49868" x="4081463" y="4410075"/>
          <p14:tracePt t="49875" x="4090988" y="4410075"/>
          <p14:tracePt t="49882" x="4108450" y="4410075"/>
          <p14:tracePt t="49888" x="4125913" y="4410075"/>
          <p14:tracePt t="49895" x="4143375" y="4410075"/>
          <p14:tracePt t="49902" x="4152900" y="4410075"/>
          <p14:tracePt t="49909" x="4170363" y="4410075"/>
          <p14:tracePt t="49916" x="4187825" y="4410075"/>
          <p14:tracePt t="49922" x="4195763" y="4410075"/>
          <p14:tracePt t="49929" x="4205288" y="4410075"/>
          <p14:tracePt t="49936" x="4222750" y="4410075"/>
          <p14:tracePt t="49943" x="4232275" y="4410075"/>
          <p14:tracePt t="49950" x="4249738" y="4410075"/>
          <p14:tracePt t="49956" x="4267200" y="4410075"/>
          <p14:tracePt t="49963" x="4276725" y="4410075"/>
          <p14:tracePt t="49970" x="4294188" y="4410075"/>
          <p14:tracePt t="49978" x="4311650" y="4410075"/>
          <p14:tracePt t="49984" x="4329113" y="4410075"/>
          <p14:tracePt t="49997" x="4346575" y="4410075"/>
          <p14:tracePt t="50004" x="4364038" y="4410075"/>
          <p14:tracePt t="50011" x="4373563" y="4410075"/>
          <p14:tracePt t="50017" x="4391025" y="4410075"/>
          <p14:tracePt t="50024" x="4408488" y="4410075"/>
          <p14:tracePt t="50032" x="4418013" y="4400550"/>
          <p14:tracePt t="50038" x="4425950" y="4400550"/>
          <p14:tracePt t="50045" x="4443413" y="4400550"/>
          <p14:tracePt t="50052" x="4479925" y="4392613"/>
          <p14:tracePt t="50058" x="4505325" y="4392613"/>
          <p14:tracePt t="50065" x="4532313" y="4392613"/>
          <p14:tracePt t="50072" x="4559300" y="4383088"/>
          <p14:tracePt t="50079" x="4584700" y="4383088"/>
          <p14:tracePt t="50085" x="4629150" y="4375150"/>
          <p14:tracePt t="50093" x="4673600" y="4375150"/>
          <p14:tracePt t="50099" x="4700588" y="4365625"/>
          <p14:tracePt t="50106" x="4735513" y="4365625"/>
          <p14:tracePt t="50113" x="4770438" y="4357688"/>
          <p14:tracePt t="50120" x="4787900" y="4357688"/>
          <p14:tracePt t="50127" x="4814888" y="4348163"/>
          <p14:tracePt t="50133" x="4824413" y="4348163"/>
          <p14:tracePt t="50140" x="4841875" y="4338638"/>
          <p14:tracePt t="50153" x="4849813" y="4338638"/>
          <p14:tracePt t="50161" x="4859338" y="4330700"/>
          <p14:tracePt t="50167" x="4867275" y="4330700"/>
          <p14:tracePt t="50173" x="4886325" y="4321175"/>
          <p14:tracePt t="50180" x="4894263" y="4321175"/>
          <p14:tracePt t="50187" x="4903788" y="4313238"/>
          <p14:tracePt t="50201" x="4921250" y="4303713"/>
          <p14:tracePt t="50207" x="4929188" y="4295775"/>
          <p14:tracePt t="50214" x="4938713" y="4286250"/>
          <p14:tracePt t="50221" x="4948238" y="4286250"/>
          <p14:tracePt t="50228" x="4965700" y="4276725"/>
          <p14:tracePt t="50235" x="4973638" y="4276725"/>
          <p14:tracePt t="50241" x="4983163" y="4259263"/>
          <p14:tracePt t="50248" x="5000625" y="4251325"/>
          <p14:tracePt t="50255" x="5000625" y="4241800"/>
          <p14:tracePt t="50262" x="5008563" y="4224338"/>
          <p14:tracePt t="50269" x="5018088" y="4214813"/>
          <p14:tracePt t="50276" x="5027613" y="4206875"/>
          <p14:tracePt t="50282" x="5035550" y="4197350"/>
          <p14:tracePt t="50289" x="5045075" y="4197350"/>
          <p14:tracePt t="50296" x="5053013" y="4189413"/>
          <p14:tracePt t="50303" x="5053013" y="4179888"/>
          <p14:tracePt t="50316" x="5053013" y="4171950"/>
          <p14:tracePt t="50323" x="5062538" y="4162425"/>
          <p14:tracePt t="50330" x="5062538" y="4152900"/>
          <p14:tracePt t="50336" x="5070475" y="4144963"/>
          <p14:tracePt t="50350" x="5080000" y="4135438"/>
          <p14:tracePt t="50365" x="5080000" y="4127500"/>
          <p14:tracePt t="50371" x="5080000" y="4117975"/>
          <p14:tracePt t="50377" x="5080000" y="4100513"/>
          <p14:tracePt t="50384" x="5080000" y="4092575"/>
          <p14:tracePt t="50398" x="5080000" y="4073525"/>
          <p14:tracePt t="50405" x="5080000" y="4065588"/>
          <p14:tracePt t="50411" x="5080000" y="4038600"/>
          <p14:tracePt t="50418" x="5080000" y="4021138"/>
          <p14:tracePt t="50427" x="5080000" y="4003675"/>
          <p14:tracePt t="50432" x="5080000" y="3986213"/>
          <p14:tracePt t="50439" x="5070475" y="3968750"/>
          <p14:tracePt t="50445" x="5070475" y="3949700"/>
          <p14:tracePt t="50452" x="5062538" y="3932238"/>
          <p14:tracePt t="50460" x="5053013" y="3914775"/>
          <p14:tracePt t="50466" x="5045075" y="3897313"/>
          <p14:tracePt t="50472" x="5035550" y="3887788"/>
          <p14:tracePt t="50480" x="5027613" y="3870325"/>
          <p14:tracePt t="50486" x="5018088" y="3852863"/>
          <p14:tracePt t="50493" x="5008563" y="3844925"/>
          <p14:tracePt t="50500" x="5008563" y="3835400"/>
          <p14:tracePt t="50506" x="4991100" y="3835400"/>
          <p14:tracePt t="50513" x="4991100" y="3817938"/>
          <p14:tracePt t="50520" x="4973638" y="3808413"/>
          <p14:tracePt t="50527" x="4965700" y="3800475"/>
          <p14:tracePt t="50534" x="4965700" y="3790950"/>
          <p14:tracePt t="50540" x="4948238" y="3783013"/>
          <p14:tracePt t="50547" x="4938713" y="3773488"/>
          <p14:tracePt t="50554" x="4929188" y="3765550"/>
          <p14:tracePt t="50561" x="4921250" y="3765550"/>
          <p14:tracePt t="50567" x="4903788" y="3756025"/>
          <p14:tracePt t="50575" x="4894263" y="3746500"/>
          <p14:tracePt t="50588" x="4886325" y="3738563"/>
          <p14:tracePt t="50595" x="4867275" y="3729038"/>
          <p14:tracePt t="50602" x="4859338" y="3721100"/>
          <p14:tracePt t="50608" x="4849813" y="3721100"/>
          <p14:tracePt t="50615" x="4832350" y="3711575"/>
          <p14:tracePt t="50622" x="4824413" y="3703638"/>
          <p14:tracePt t="50629" x="4824413" y="3694113"/>
          <p14:tracePt t="50635" x="4814888" y="3694113"/>
          <p14:tracePt t="50644" x="4797425" y="3684588"/>
          <p14:tracePt t="50649" x="4787900" y="3676650"/>
          <p14:tracePt t="50656" x="4770438" y="3676650"/>
          <p14:tracePt t="50665" x="4762500" y="3676650"/>
          <p14:tracePt t="50670" x="4745038" y="3676650"/>
          <p14:tracePt t="50678" x="4745038" y="3667125"/>
          <p14:tracePt t="50684" x="4725988" y="3667125"/>
          <p14:tracePt t="50690" x="4718050" y="3659188"/>
          <p14:tracePt t="50697" x="4700588" y="3659188"/>
          <p14:tracePt t="50704" x="4683125" y="3659188"/>
          <p14:tracePt t="50711" x="4673600" y="3649663"/>
          <p14:tracePt t="50717" x="4656138" y="3641725"/>
          <p14:tracePt t="50724" x="4646613" y="3641725"/>
          <p14:tracePt t="50731" x="4629150" y="3632200"/>
          <p14:tracePt t="50738" x="4621213" y="3632200"/>
          <p14:tracePt t="50745" x="4602163" y="3632200"/>
          <p14:tracePt t="50752" x="4584700" y="3622675"/>
          <p14:tracePt t="50758" x="4576763" y="3622675"/>
          <p14:tracePt t="50765" x="4559300" y="3614738"/>
          <p14:tracePt t="50772" x="4541838" y="3614738"/>
          <p14:tracePt t="50779" x="4514850" y="3605213"/>
          <p14:tracePt t="50786" x="4487863" y="3605213"/>
          <p14:tracePt t="50794" x="4452938" y="3605213"/>
          <p14:tracePt t="50799" x="4435475" y="3597275"/>
          <p14:tracePt t="50806" x="4408488" y="3597275"/>
          <p14:tracePt t="50813" x="4391025" y="3597275"/>
          <p14:tracePt t="50820" x="4364038" y="3597275"/>
          <p14:tracePt t="50827" x="4346575" y="3597275"/>
          <p14:tracePt t="50833" x="4319588" y="3597275"/>
          <p14:tracePt t="50840" x="4302125" y="3597275"/>
          <p14:tracePt t="50847" x="4276725" y="3597275"/>
          <p14:tracePt t="50853" x="4257675" y="3597275"/>
          <p14:tracePt t="50861" x="4240213" y="3597275"/>
          <p14:tracePt t="50867" x="4214813" y="3597275"/>
          <p14:tracePt t="50874" x="4195763" y="3597275"/>
          <p14:tracePt t="50881" x="4170363" y="3597275"/>
          <p14:tracePt t="50887" x="4152900" y="3597275"/>
          <p14:tracePt t="50895" x="4116388" y="3597275"/>
          <p14:tracePt t="50901" x="4098925" y="3597275"/>
          <p14:tracePt t="50908" x="4073525" y="3605213"/>
          <p14:tracePt t="50915" x="4046538" y="3605213"/>
          <p14:tracePt t="50921" x="4029075" y="3605213"/>
          <p14:tracePt t="50928" x="4002088" y="3614738"/>
          <p14:tracePt t="50935" x="3975100" y="3614738"/>
          <p14:tracePt t="50942" x="3940175" y="3622675"/>
          <p14:tracePt t="50949" x="3913188" y="3622675"/>
          <p14:tracePt t="50956" x="3895725" y="3622675"/>
          <p14:tracePt t="50962" x="3860800" y="3632200"/>
          <p14:tracePt t="50969" x="3843338" y="3632200"/>
          <p14:tracePt t="50977" x="3808413" y="3649663"/>
          <p14:tracePt t="50983" x="3781425" y="3649663"/>
          <p14:tracePt t="50989" x="3763963" y="3659188"/>
          <p14:tracePt t="50996" x="3729038" y="3659188"/>
          <p14:tracePt t="51003" x="3709988" y="3659188"/>
          <p14:tracePt t="51010" x="3692525" y="3667125"/>
          <p14:tracePt t="51017" x="3675063" y="3667125"/>
          <p14:tracePt t="51023" x="3640138" y="3676650"/>
          <p14:tracePt t="51030" x="3622675" y="3676650"/>
          <p14:tracePt t="51037" x="3605213" y="3684588"/>
          <p14:tracePt t="51044" x="3586163" y="3694113"/>
          <p14:tracePt t="51050" x="3568700" y="3703638"/>
          <p14:tracePt t="51057" x="3551238" y="3711575"/>
          <p14:tracePt t="51064" x="3533775" y="3711575"/>
          <p14:tracePt t="51071" x="3516313" y="3721100"/>
          <p14:tracePt t="51078" x="3498850" y="3729038"/>
          <p14:tracePt t="51085" x="3481388" y="3729038"/>
          <p14:tracePt t="51091" x="3463925" y="3738563"/>
          <p14:tracePt t="51098" x="3444875" y="3738563"/>
          <p14:tracePt t="51105" x="3444875" y="3746500"/>
          <p14:tracePt t="51112" x="3436938" y="3746500"/>
          <p14:tracePt t="51118" x="3419475" y="3756025"/>
          <p14:tracePt t="51125" x="3409950" y="3756025"/>
          <p14:tracePt t="51132" x="3392488" y="3756025"/>
          <p14:tracePt t="51146" x="3382963" y="3756025"/>
          <p14:tracePt t="51152" x="3375025" y="3756025"/>
          <p14:tracePt t="51160" x="3375025" y="3765550"/>
          <p14:tracePt t="51166" x="3365500" y="3765550"/>
          <p14:tracePt t="51173" x="3357563" y="3773488"/>
          <p14:tracePt t="51180" x="3348038" y="3773488"/>
          <p14:tracePt t="51194" x="3340100" y="3783013"/>
          <p14:tracePt t="51200" x="3330575" y="3783013"/>
          <p14:tracePt t="51207" x="3322638" y="3790950"/>
          <p14:tracePt t="51227" x="3313113" y="3800475"/>
          <p14:tracePt t="51241" x="3313113" y="3808413"/>
          <p14:tracePt t="51248" x="3303588" y="3808413"/>
          <p14:tracePt t="51262" x="3295650" y="3808413"/>
          <p14:tracePt t="51268" x="3295650" y="3817938"/>
          <p14:tracePt t="51288" x="3295650" y="3827463"/>
          <p14:tracePt t="51302" x="3295650" y="3835400"/>
          <p14:tracePt t="51316" x="3295650" y="3844925"/>
          <p14:tracePt t="51329" x="3295650" y="3852863"/>
          <p14:tracePt t="51336" x="3295650" y="3862388"/>
          <p14:tracePt t="51363" x="3295650" y="3870325"/>
          <p14:tracePt t="51370" x="3303588" y="3879850"/>
          <p14:tracePt t="51384" x="3303588" y="3887788"/>
          <p14:tracePt t="51390" x="3313113" y="3897313"/>
          <p14:tracePt t="51404" x="3313113" y="3906838"/>
          <p14:tracePt t="51417" x="3322638" y="3914775"/>
          <p14:tracePt t="51431" x="3322638" y="3924300"/>
          <p14:tracePt t="51438" x="3330575" y="3924300"/>
          <p14:tracePt t="51445" x="3330575" y="3932238"/>
          <p14:tracePt t="51452" x="3340100" y="3941763"/>
          <p14:tracePt t="51472" x="3348038" y="3949700"/>
          <p14:tracePt t="51479" x="3348038" y="3959225"/>
          <p14:tracePt t="51486" x="3357563" y="3959225"/>
          <p14:tracePt t="51493" x="3357563" y="3968750"/>
          <p14:tracePt t="51499" x="3365500" y="3968750"/>
          <p14:tracePt t="51513" x="3365500" y="3976688"/>
          <p14:tracePt t="51519" x="3375025" y="3976688"/>
          <p14:tracePt t="51526" x="3382963" y="3986213"/>
          <p14:tracePt t="51533" x="3382963" y="3994150"/>
          <p14:tracePt t="51540" x="3392488" y="4003675"/>
          <p14:tracePt t="51547" x="3402013" y="4003675"/>
          <p14:tracePt t="51553" x="3409950" y="4011613"/>
          <p14:tracePt t="51561" x="3419475" y="4011613"/>
          <p14:tracePt t="51574" x="3427413" y="4021138"/>
          <p14:tracePt t="51581" x="3444875" y="4030663"/>
          <p14:tracePt t="51587" x="3454400" y="4038600"/>
          <p14:tracePt t="51595" x="3471863" y="4048125"/>
          <p14:tracePt t="51601" x="3481388" y="4048125"/>
          <p14:tracePt t="51608" x="3498850" y="4056063"/>
          <p14:tracePt t="51615" x="3516313" y="4065588"/>
          <p14:tracePt t="51621" x="3543300" y="4073525"/>
          <p14:tracePt t="51628" x="3560763" y="4092575"/>
          <p14:tracePt t="51635" x="3586163" y="4100513"/>
          <p14:tracePt t="51643" x="3605213" y="4100513"/>
          <p14:tracePt t="51649" x="3640138" y="4110038"/>
          <p14:tracePt t="51655" x="3657600" y="4127500"/>
          <p14:tracePt t="51662" x="3684588" y="4127500"/>
          <p14:tracePt t="51669" x="3709988" y="4135438"/>
          <p14:tracePt t="51676" x="3736975" y="4144963"/>
          <p14:tracePt t="51683" x="3781425" y="4152900"/>
          <p14:tracePt t="51689" x="3808413" y="4152900"/>
          <p14:tracePt t="51696" x="3843338" y="4162425"/>
          <p14:tracePt t="51703" x="3878263" y="4162425"/>
          <p14:tracePt t="51710" x="3905250" y="4162425"/>
          <p14:tracePt t="51716" x="3932238" y="4162425"/>
          <p14:tracePt t="51723" x="3967163" y="4171950"/>
          <p14:tracePt t="51730" x="3992563" y="4171950"/>
          <p14:tracePt t="51737" x="4019550" y="4171950"/>
          <p14:tracePt t="51744" x="4037013" y="4171950"/>
          <p14:tracePt t="51750" x="4064000" y="4171950"/>
          <p14:tracePt t="51757" x="4081463" y="4171950"/>
          <p14:tracePt t="51764" x="4108450" y="4171950"/>
          <p14:tracePt t="51771" x="4125913" y="4171950"/>
          <p14:tracePt t="51778" x="4160838" y="4171950"/>
          <p14:tracePt t="51784" x="4170363" y="4171950"/>
          <p14:tracePt t="51791" x="4187825" y="4171950"/>
          <p14:tracePt t="51798" x="4205288" y="4162425"/>
          <p14:tracePt t="51805" x="4222750" y="4162425"/>
          <p14:tracePt t="51812" x="4240213" y="4152900"/>
          <p14:tracePt t="51818" x="4257675" y="4152900"/>
          <p14:tracePt t="51826" x="4276725" y="4144963"/>
          <p14:tracePt t="51832" x="4294188" y="4144963"/>
          <p14:tracePt t="51839" x="4311650" y="4135438"/>
          <p14:tracePt t="51846" x="4329113" y="4135438"/>
          <p14:tracePt t="51852" x="4346575" y="4135438"/>
          <p14:tracePt t="51860" x="4356100" y="4127500"/>
          <p14:tracePt t="51866" x="4373563" y="4127500"/>
          <p14:tracePt t="51873" x="4398963" y="4117975"/>
          <p14:tracePt t="51880" x="4418013" y="4117975"/>
          <p14:tracePt t="51886" x="4425950" y="4110038"/>
          <p14:tracePt t="51894" x="4443413" y="4100513"/>
          <p14:tracePt t="51900" x="4470400" y="4092575"/>
          <p14:tracePt t="51906" x="4487863" y="4083050"/>
          <p14:tracePt t="51914" x="4497388" y="4073525"/>
          <p14:tracePt t="51920" x="4522788" y="4065588"/>
          <p14:tracePt t="51928" x="4532313" y="4065588"/>
          <p14:tracePt t="51934" x="4549775" y="4056063"/>
          <p14:tracePt t="51941" x="4559300" y="4048125"/>
          <p14:tracePt t="51954" x="4567238" y="4048125"/>
          <p14:tracePt t="51961" x="4576763" y="4048125"/>
          <p14:tracePt t="51968" x="4584700" y="4048125"/>
          <p14:tracePt t="51976" x="4584700" y="4038600"/>
          <p14:tracePt t="51981" x="4594225" y="4030663"/>
          <p14:tracePt t="51988" x="4602163" y="4021138"/>
          <p14:tracePt t="51995" x="4611688" y="4021138"/>
          <p14:tracePt t="52002" x="4611688" y="4011613"/>
          <p14:tracePt t="52010" x="4621213" y="4003675"/>
          <p14:tracePt t="52015" x="4629150" y="3994150"/>
          <p14:tracePt t="52029" x="4638675" y="3994150"/>
          <p14:tracePt t="52036" x="4646613" y="3986213"/>
          <p14:tracePt t="52049" x="4646613" y="3976688"/>
          <p14:tracePt t="52056" x="4656138" y="3968750"/>
          <p14:tracePt t="52063" x="4656138" y="3959225"/>
          <p14:tracePt t="52070" x="4656138" y="3949700"/>
          <p14:tracePt t="52077" x="4656138" y="3941763"/>
          <p14:tracePt t="52097" x="4656138" y="3932238"/>
          <p14:tracePt t="52104" x="4656138" y="3924300"/>
          <p14:tracePt t="52111" x="4656138" y="3914775"/>
          <p14:tracePt t="52117" x="4656138" y="3906838"/>
          <p14:tracePt t="52124" x="4656138" y="3897313"/>
          <p14:tracePt t="52131" x="4656138" y="3887788"/>
          <p14:tracePt t="52138" x="4656138" y="3879850"/>
          <p14:tracePt t="52145" x="4656138" y="3870325"/>
          <p14:tracePt t="52151" x="4656138" y="3852863"/>
          <p14:tracePt t="52159" x="4646613" y="3835400"/>
          <p14:tracePt t="52165" x="4638675" y="3817938"/>
          <p14:tracePt t="52172" x="4629150" y="3800475"/>
          <p14:tracePt t="52179" x="4621213" y="3783013"/>
          <p14:tracePt t="52185" x="4594225" y="3756025"/>
          <p14:tracePt t="52192" x="4584700" y="3738563"/>
          <p14:tracePt t="52199" x="4576763" y="3721100"/>
          <p14:tracePt t="52205" x="4559300" y="3711575"/>
          <p14:tracePt t="52213" x="4549775" y="3694113"/>
          <p14:tracePt t="52219" x="4532313" y="3676650"/>
          <p14:tracePt t="52226" x="4514850" y="3667125"/>
          <p14:tracePt t="52233" x="4505325" y="3649663"/>
          <p14:tracePt t="52239" x="4487863" y="3641725"/>
          <p14:tracePt t="52247" x="4470400" y="3622675"/>
          <p14:tracePt t="52253" x="4452938" y="3614738"/>
          <p14:tracePt t="52260" x="4435475" y="3605213"/>
          <p14:tracePt t="52267" x="4418013" y="3597275"/>
          <p14:tracePt t="52274" x="4398963" y="3587750"/>
          <p14:tracePt t="52280" x="4381500" y="3579813"/>
          <p14:tracePt t="52287" x="4364038" y="3570288"/>
          <p14:tracePt t="52295" x="4346575" y="3562350"/>
          <p14:tracePt t="52301" x="4329113" y="3562350"/>
          <p14:tracePt t="52309" x="4294188" y="3552825"/>
          <p14:tracePt t="52314" x="4276725" y="3552825"/>
          <p14:tracePt t="52321" x="4257675" y="3543300"/>
          <p14:tracePt t="52328" x="4240213" y="3543300"/>
          <p14:tracePt t="52335" x="4222750" y="3543300"/>
          <p14:tracePt t="52343" x="4214813" y="3543300"/>
          <p14:tracePt t="52349" x="4195763" y="3543300"/>
          <p14:tracePt t="52355" x="4178300" y="3543300"/>
          <p14:tracePt t="52363" x="4170363" y="3543300"/>
          <p14:tracePt t="52369" x="4152900" y="3543300"/>
          <p14:tracePt t="52376" x="4135438" y="3543300"/>
          <p14:tracePt t="52383" x="4125913" y="3543300"/>
          <p14:tracePt t="52389" x="4116388" y="3543300"/>
          <p14:tracePt t="52396" x="4108450" y="3543300"/>
          <p14:tracePt t="52403" x="4098925" y="3543300"/>
          <p14:tracePt t="52410" x="4090988" y="3543300"/>
          <p14:tracePt t="52416" x="4081463" y="3543300"/>
          <p14:tracePt t="52423" x="4064000" y="3543300"/>
          <p14:tracePt t="52430" x="4054475" y="3543300"/>
          <p14:tracePt t="52444" x="4046538" y="3552825"/>
          <p14:tracePt t="52450" x="4029075" y="3552825"/>
          <p14:tracePt t="52457" x="4019550" y="3562350"/>
          <p14:tracePt t="52464" x="4011613" y="3562350"/>
          <p14:tracePt t="52471" x="3992563" y="3570288"/>
          <p14:tracePt t="52478" x="3975100" y="3579813"/>
          <p14:tracePt t="52484" x="3949700" y="3579813"/>
          <p14:tracePt t="52493" x="3932238" y="3587750"/>
          <p14:tracePt t="52498" x="3913188" y="3597275"/>
          <p14:tracePt t="52505" x="3895725" y="3605213"/>
          <p14:tracePt t="52512" x="3878263" y="3622675"/>
          <p14:tracePt t="52518" x="3860800" y="3632200"/>
          <p14:tracePt t="52525" x="3851275" y="3641725"/>
          <p14:tracePt t="52532" x="3833813" y="3649663"/>
          <p14:tracePt t="52539" x="3816350" y="3667125"/>
          <p14:tracePt t="52546" x="3798888" y="3676650"/>
          <p14:tracePt t="52552" x="3789363" y="3684588"/>
          <p14:tracePt t="52559" x="3771900" y="3703638"/>
          <p14:tracePt t="52566" x="3763963" y="3711575"/>
          <p14:tracePt t="52573" x="3746500" y="3721100"/>
          <p14:tracePt t="52580" x="3736975" y="3729038"/>
          <p14:tracePt t="52586" x="3729038" y="3746500"/>
          <p14:tracePt t="52593" x="3729038" y="3756025"/>
          <p14:tracePt t="52600" x="3709988" y="3765550"/>
          <p14:tracePt t="52607" x="3709988" y="3783013"/>
          <p14:tracePt t="52614" x="3702050" y="3800475"/>
          <p14:tracePt t="52620" x="3684588" y="3827463"/>
          <p14:tracePt t="52627" x="3675063" y="3827463"/>
          <p14:tracePt t="52633" x="3667125" y="3844925"/>
          <p14:tracePt t="52647" x="3667125" y="3852863"/>
          <p14:tracePt t="52654" x="3657600" y="3862388"/>
          <p14:tracePt t="52661" x="3648075" y="3870325"/>
          <p14:tracePt t="52668" x="3648075" y="3879850"/>
          <p14:tracePt t="52675" x="3640138" y="3887788"/>
          <p14:tracePt t="52695" x="3630613" y="3897313"/>
          <p14:tracePt t="52702" x="3630613" y="3906838"/>
          <p14:tracePt t="52709" x="3630613" y="3914775"/>
          <p14:tracePt t="52729" x="3630613" y="3924300"/>
          <p14:tracePt t="52743" x="3630613" y="3932238"/>
          <p14:tracePt t="52763" x="3630613" y="3941763"/>
          <p14:tracePt t="52783" x="3622675" y="3941763"/>
          <p14:tracePt t="53510" x="3709988" y="3852863"/>
          <p14:tracePt t="53517" x="3843338" y="3756025"/>
          <p14:tracePt t="53525" x="4002088" y="3614738"/>
          <p14:tracePt t="53531" x="4135438" y="3508375"/>
          <p14:tracePt t="53538" x="4249738" y="3411538"/>
          <p14:tracePt t="53545" x="4346575" y="3340100"/>
          <p14:tracePt t="53551" x="4479925" y="3270250"/>
          <p14:tracePt t="53559" x="4584700" y="3198813"/>
          <p14:tracePt t="53565" x="4718050" y="3119438"/>
          <p14:tracePt t="53571" x="4832350" y="3049588"/>
          <p14:tracePt t="53579" x="4948238" y="2978150"/>
          <p14:tracePt t="53585" x="5062538" y="2925763"/>
          <p14:tracePt t="53592" x="5194300" y="2836863"/>
          <p14:tracePt t="53599" x="5318125" y="2747963"/>
          <p14:tracePt t="53606" x="5468938" y="2643188"/>
          <p14:tracePt t="53613" x="5618163" y="2536825"/>
          <p14:tracePt t="53619" x="5795963" y="2430463"/>
          <p14:tracePt t="53627" x="5945188" y="2324100"/>
          <p14:tracePt t="53633" x="6078538" y="2227263"/>
          <p14:tracePt t="53640" x="6210300" y="2120900"/>
          <p14:tracePt t="53646" x="6361113" y="1997075"/>
          <p14:tracePt t="53653" x="6492875" y="1890713"/>
          <p14:tracePt t="53660" x="6626225" y="1776413"/>
          <p14:tracePt t="53667" x="6777038" y="1652588"/>
          <p14:tracePt t="53674" x="6908800" y="1538288"/>
          <p14:tracePt t="53680" x="7040563" y="1414463"/>
          <p14:tracePt t="53687" x="7200900" y="1273175"/>
          <p14:tracePt t="53694" x="7359650" y="1149350"/>
          <p14:tracePt t="53701" x="7518400" y="1025525"/>
          <p14:tracePt t="53708" x="7650163" y="909638"/>
          <p14:tracePt t="53714" x="7766050" y="804863"/>
          <p14:tracePt t="53721" x="7845425" y="723900"/>
          <p14:tracePt t="53728" x="7915275" y="644525"/>
          <p14:tracePt t="53735" x="7969250" y="547688"/>
          <p14:tracePt t="53741" x="8021638" y="468313"/>
          <p14:tracePt t="53748" x="8075613" y="398463"/>
          <p14:tracePt t="53756" x="8093075" y="344488"/>
          <p14:tracePt t="53762" x="8110538" y="309563"/>
          <p14:tracePt t="53769" x="8128000" y="282575"/>
          <p14:tracePt t="53776" x="8128000" y="274638"/>
          <p14:tracePt t="53782" x="8137525" y="255588"/>
          <p14:tracePt t="53789" x="8145463" y="247650"/>
          <p14:tracePt t="53803" x="8145463" y="238125"/>
          <p14:tracePt t="53810" x="8145463" y="230188"/>
          <p14:tracePt t="53816" x="8145463" y="220663"/>
          <p14:tracePt t="53824" x="8154988" y="193675"/>
          <p14:tracePt t="53830" x="8154988" y="168275"/>
          <p14:tracePt t="53836" x="8154988" y="141288"/>
          <p14:tracePt t="53844" x="8154988" y="96838"/>
          <p14:tracePt t="53850" x="8162925" y="61913"/>
          <p14:tracePt t="53858" x="8162925" y="17463"/>
          <p14:tracePt t="54643" x="9109075" y="238125"/>
          <p14:tracePt t="54643" x="9240838" y="423863"/>
          <p14:tracePt t="54643" x="9382125" y="609600"/>
          <p14:tracePt t="54643" x="9498013" y="742950"/>
          <p14:tracePt t="54643" x="9594850" y="847725"/>
          <p14:tracePt t="54643" x="9701213" y="963613"/>
          <p14:tracePt t="54643" x="9771063" y="1042988"/>
          <p14:tracePt t="54643" x="9815513" y="1077913"/>
          <p14:tracePt t="54643" x="9832975" y="1104900"/>
          <p14:tracePt t="54643" x="9850438" y="1122363"/>
          <p14:tracePt t="54643" x="9850438" y="1131888"/>
          <p14:tracePt t="54643" x="9850438" y="1139825"/>
          <p14:tracePt t="54643" x="9850438" y="1149350"/>
          <p14:tracePt t="54643" x="9850438" y="1139825"/>
          <p14:tracePt t="54643" x="9850438" y="1131888"/>
          <p14:tracePt t="54643" x="9850438" y="1122363"/>
          <p14:tracePt t="54643" x="9850438" y="1112838"/>
          <p14:tracePt t="54643" x="9850438" y="1104900"/>
          <p14:tracePt t="54643" x="9850438" y="1095375"/>
          <p14:tracePt t="54643" x="9850438" y="1077913"/>
          <p14:tracePt t="54643" x="9859963" y="1060450"/>
          <p14:tracePt t="54643" x="9877425" y="1042988"/>
          <p14:tracePt t="54643" x="9894888" y="1016000"/>
          <p14:tracePt t="54643" x="9912350" y="1008063"/>
          <p14:tracePt t="54643" x="9947275" y="990600"/>
          <p14:tracePt t="54643" x="9983788" y="990600"/>
          <p14:tracePt t="54643" x="10028238" y="990600"/>
          <p14:tracePt t="54643" x="10098088" y="1008063"/>
          <p14:tracePt t="54643" x="10186988" y="1033463"/>
          <p14:tracePt t="54643" x="10301288" y="1104900"/>
          <p14:tracePt t="54643" x="10469563" y="1193800"/>
          <p14:tracePt t="54643" x="10655300" y="1335088"/>
          <p14:tracePt t="54643" x="10893425" y="1546225"/>
          <p14:tracePt t="54643" x="11123613" y="1758950"/>
          <p14:tracePt t="54643" x="11352213" y="1927225"/>
          <p14:tracePt t="54643" x="11485563" y="2051050"/>
          <p14:tracePt t="54643" x="11617325" y="2138363"/>
          <p14:tracePt t="54643" x="11714163" y="2217738"/>
          <p14:tracePt t="54643" x="11776075" y="2271713"/>
          <p14:tracePt t="54643" x="11837988" y="2306638"/>
          <p14:tracePt t="54643" x="11874500" y="2324100"/>
          <p14:tracePt t="54643" x="11899900" y="2351088"/>
          <p14:tracePt t="54643" x="11926888" y="2359025"/>
          <p14:tracePt t="54643" x="11944350" y="2368550"/>
          <p14:tracePt t="54643" x="11979275" y="2378075"/>
          <p14:tracePt t="54643" x="12006263" y="2386013"/>
          <p14:tracePt t="54643" x="12023725" y="2395538"/>
          <p14:tracePt t="54643" x="12041188" y="2403475"/>
          <p14:tracePt t="54643" x="12068175" y="2413000"/>
          <p14:tracePt t="54643" x="12112625" y="2420938"/>
          <p14:tracePt t="54643" x="12139613" y="2430463"/>
          <p14:tracePt t="54936" x="7872413" y="176213"/>
          <p14:tracePt t="54942" x="7589838" y="450850"/>
          <p14:tracePt t="54949" x="7324725" y="681038"/>
          <p14:tracePt t="54956" x="7059613" y="901700"/>
          <p14:tracePt t="54964" x="6819900" y="1122363"/>
          <p14:tracePt t="54969" x="6591300" y="1335088"/>
          <p14:tracePt t="54976" x="6326188" y="1563688"/>
          <p14:tracePt t="54983" x="6096000" y="1749425"/>
          <p14:tracePt t="54990" x="5865813" y="1917700"/>
          <p14:tracePt t="54997" x="5610225" y="2093913"/>
          <p14:tracePt t="55003" x="5397500" y="2244725"/>
          <p14:tracePt t="55010" x="5221288" y="2359025"/>
          <p14:tracePt t="55017" x="5070475" y="2457450"/>
          <p14:tracePt t="55024" x="4921250" y="2519363"/>
          <p14:tracePt t="55031" x="4762500" y="2589213"/>
          <p14:tracePt t="55038" x="4629150" y="2651125"/>
          <p14:tracePt t="55044" x="4505325" y="2678113"/>
          <p14:tracePt t="55051" x="4373563" y="2705100"/>
          <p14:tracePt t="55058" x="4267200" y="2722563"/>
          <p14:tracePt t="55065" x="4160838" y="2730500"/>
          <p14:tracePt t="55071" x="4054475" y="2730500"/>
          <p14:tracePt t="55078" x="3984625" y="2730500"/>
          <p14:tracePt t="55085" x="3870325" y="2747963"/>
          <p14:tracePt t="55092" x="3781425" y="2747963"/>
          <p14:tracePt t="55099" x="3675063" y="2757488"/>
          <p14:tracePt t="55106" x="3586163" y="2784475"/>
          <p14:tracePt t="55114" x="3471863" y="2801938"/>
          <p14:tracePt t="55119" x="3402013" y="2809875"/>
          <p14:tracePt t="55126" x="3322638" y="2827338"/>
          <p14:tracePt t="55133" x="3251200" y="2854325"/>
          <p14:tracePt t="55140" x="3171825" y="2863850"/>
          <p14:tracePt t="55147" x="3100388" y="2889250"/>
          <p14:tracePt t="55153" x="3021013" y="2925763"/>
          <p14:tracePt t="55160" x="2959100" y="2943225"/>
          <p14:tracePt t="55167" x="2906713" y="2960688"/>
          <p14:tracePt t="55173" x="2844800" y="2987675"/>
          <p14:tracePt t="55181" x="2800350" y="2995613"/>
          <p14:tracePt t="55187" x="2738438" y="3022600"/>
          <p14:tracePt t="55194" x="2686050" y="3030538"/>
          <p14:tracePt t="55201" x="2624138" y="3057525"/>
          <p14:tracePt t="55208" x="2562225" y="3084513"/>
          <p14:tracePt t="55214" x="2509838" y="3092450"/>
          <p14:tracePt t="55221" x="2447925" y="3119438"/>
          <p14:tracePt t="55228" x="2366963" y="3146425"/>
          <p14:tracePt t="55235" x="2314575" y="3154363"/>
          <p14:tracePt t="55241" x="2252663" y="3181350"/>
          <p14:tracePt t="55248" x="2190750" y="3198813"/>
          <p14:tracePt t="55255" x="2138363" y="3225800"/>
          <p14:tracePt t="55262" x="2076450" y="3252788"/>
          <p14:tracePt t="55268" x="1997075" y="3278188"/>
          <p14:tracePt t="55275" x="1935163" y="3314700"/>
          <p14:tracePt t="55283" x="1855788" y="3340100"/>
          <p14:tracePt t="55289" x="1793875" y="3376613"/>
          <p14:tracePt t="55295" x="1731963" y="3411538"/>
          <p14:tracePt t="55303" x="1670050" y="3446463"/>
          <p14:tracePt t="55309" x="1625600" y="3481388"/>
          <p14:tracePt t="55316" x="1563688" y="3508375"/>
          <p14:tracePt t="55323" x="1519238" y="3525838"/>
          <p14:tracePt t="55331" x="1493838" y="3552825"/>
          <p14:tracePt t="55337" x="1466850" y="3562350"/>
          <p14:tracePt t="55343" x="1431925" y="3579813"/>
          <p14:tracePt t="55350" x="1404938" y="3587750"/>
          <p14:tracePt t="55357" x="1387475" y="3605213"/>
          <p14:tracePt t="55364" x="1360488" y="3614738"/>
          <p14:tracePt t="55371" x="1343025" y="3622675"/>
          <p14:tracePt t="55377" x="1308100" y="3632200"/>
          <p14:tracePt t="55384" x="1281113" y="3632200"/>
          <p14:tracePt t="55391" x="1263650" y="3659188"/>
          <p14:tracePt t="55398" x="1246188" y="3667125"/>
          <p14:tracePt t="55405" x="1228725" y="3676650"/>
          <p14:tracePt t="55411" x="1209675" y="3684588"/>
          <p14:tracePt t="55418" x="1192213" y="3694113"/>
          <p14:tracePt t="55425" x="1174750" y="3711575"/>
          <p14:tracePt t="55432" x="1157288" y="3721100"/>
          <p14:tracePt t="55438" x="1139825" y="3729038"/>
          <p14:tracePt t="55446" x="1130300" y="3746500"/>
          <p14:tracePt t="55452" x="1112838" y="3756025"/>
          <p14:tracePt t="55459" x="1104900" y="3765550"/>
          <p14:tracePt t="55466" x="1095375" y="3773488"/>
          <p14:tracePt t="55472" x="1087438" y="3790950"/>
          <p14:tracePt t="55481" x="1068388" y="3790950"/>
          <p14:tracePt t="55486" x="1060450" y="3808413"/>
          <p14:tracePt t="55493" x="1050925" y="3808413"/>
          <p14:tracePt t="55500" x="1042988" y="3808413"/>
          <p14:tracePt t="55507" x="1033463" y="3817938"/>
          <p14:tracePt t="55514" x="1033463" y="3827463"/>
          <p14:tracePt t="55520" x="1033463" y="3835400"/>
          <p14:tracePt t="55527" x="1033463" y="3844925"/>
          <p14:tracePt t="55533" x="1025525" y="3852863"/>
          <p14:tracePt t="55540" x="1025525" y="3862388"/>
          <p14:tracePt t="55547" x="1016000" y="3862388"/>
          <p14:tracePt t="55561" x="1016000" y="3870325"/>
          <p14:tracePt t="55568" x="1006475" y="3879850"/>
          <p14:tracePt t="55574" x="1006475" y="3887788"/>
          <p14:tracePt t="55581" x="998538" y="3897313"/>
          <p14:tracePt t="55595" x="989013" y="3906838"/>
          <p14:tracePt t="55602" x="989013" y="3914775"/>
          <p14:tracePt t="55616" x="981075" y="3924300"/>
          <p14:tracePt t="55622" x="981075" y="3932238"/>
          <p14:tracePt t="55636" x="971550" y="3941763"/>
          <p14:tracePt t="55642" x="963613" y="3941763"/>
          <p14:tracePt t="55649" x="963613" y="3949700"/>
          <p14:tracePt t="55656" x="954088" y="3959225"/>
          <p14:tracePt t="55670" x="944563" y="3959225"/>
          <p14:tracePt t="55690" x="936625" y="3968750"/>
          <p14:tracePt t="55704" x="927100" y="3976688"/>
          <p14:tracePt t="55758" x="927100" y="3986213"/>
          <p14:tracePt t="55772" x="927100" y="3994150"/>
          <p14:tracePt t="55780" x="936625" y="3994150"/>
          <p14:tracePt t="55785" x="936625" y="4003675"/>
          <p14:tracePt t="55792" x="944563" y="4003675"/>
          <p14:tracePt t="55799" x="954088" y="4011613"/>
          <p14:tracePt t="55806" x="963613" y="4011613"/>
          <p14:tracePt t="55814" x="971550" y="4021138"/>
          <p14:tracePt t="55826" x="971550" y="4030663"/>
          <p14:tracePt t="55833" x="981075" y="4030663"/>
          <p14:tracePt t="55839" x="989013" y="4038600"/>
          <p14:tracePt t="55847" x="998538" y="4038600"/>
          <p14:tracePt t="55865" x="1016000" y="4048125"/>
          <p14:tracePt t="55867" x="1033463" y="4056063"/>
          <p14:tracePt t="55874" x="1033463" y="4065588"/>
          <p14:tracePt t="55881" x="1042988" y="4073525"/>
          <p14:tracePt t="55887" x="1060450" y="4073525"/>
          <p14:tracePt t="55894" x="1077913" y="4073525"/>
          <p14:tracePt t="55901" x="1095375" y="4083050"/>
          <p14:tracePt t="55908" x="1122363" y="4092575"/>
          <p14:tracePt t="55915" x="1157288" y="4100513"/>
          <p14:tracePt t="55921" x="1184275" y="4110038"/>
          <p14:tracePt t="55928" x="1219200" y="4110038"/>
          <p14:tracePt t="55935" x="1263650" y="4117975"/>
          <p14:tracePt t="55942" x="1308100" y="4117975"/>
          <p14:tracePt t="55948" x="1350963" y="4117975"/>
          <p14:tracePt t="55955" x="1395413" y="4127500"/>
          <p14:tracePt t="55962" x="1439863" y="4127500"/>
          <p14:tracePt t="55969" x="1474788" y="4135438"/>
          <p14:tracePt t="55975" x="1528763" y="4135438"/>
          <p14:tracePt t="55982" x="1590675" y="4152900"/>
          <p14:tracePt t="55989" x="1625600" y="4152900"/>
          <p14:tracePt t="55997" x="1670050" y="4152900"/>
          <p14:tracePt t="56003" x="1722438" y="4152900"/>
          <p14:tracePt t="56009" x="1757363" y="4152900"/>
          <p14:tracePt t="56016" x="1793875" y="4152900"/>
          <p14:tracePt t="56023" x="1828800" y="4144963"/>
          <p14:tracePt t="56030" x="1873250" y="4144963"/>
          <p14:tracePt t="56037" x="1900238" y="4135438"/>
          <p14:tracePt t="56043" x="1925638" y="4127500"/>
          <p14:tracePt t="56050" x="1952625" y="4127500"/>
          <p14:tracePt t="56057" x="1987550" y="4117975"/>
          <p14:tracePt t="56064" x="2005013" y="4110038"/>
          <p14:tracePt t="56070" x="2022475" y="4100513"/>
          <p14:tracePt t="56078" x="2041525" y="4100513"/>
          <p14:tracePt t="56084" x="2058988" y="4092575"/>
          <p14:tracePt t="56091" x="2076450" y="4083050"/>
          <p14:tracePt t="56099" x="2093913" y="4073525"/>
          <p14:tracePt t="56104" x="2103438" y="4065588"/>
          <p14:tracePt t="56112" x="2120900" y="4056063"/>
          <p14:tracePt t="56118" x="2138363" y="4048125"/>
          <p14:tracePt t="56125" x="2155825" y="4038600"/>
          <p14:tracePt t="56132" x="2163763" y="4030663"/>
          <p14:tracePt t="56139" x="2173288" y="4011613"/>
          <p14:tracePt t="56146" x="2200275" y="3994150"/>
          <p14:tracePt t="56152" x="2208213" y="3976688"/>
          <p14:tracePt t="56159" x="2225675" y="3959225"/>
          <p14:tracePt t="56166" x="2244725" y="3941763"/>
          <p14:tracePt t="56173" x="2252663" y="3924300"/>
          <p14:tracePt t="56180" x="2270125" y="3906838"/>
          <p14:tracePt t="56186" x="2279650" y="3887788"/>
          <p14:tracePt t="56193" x="2287588" y="3870325"/>
          <p14:tracePt t="56200" x="2287588" y="3862388"/>
          <p14:tracePt t="56207" x="2297113" y="3852863"/>
          <p14:tracePt t="56214" x="2297113" y="3844925"/>
          <p14:tracePt t="56220" x="2306638" y="3835400"/>
          <p14:tracePt t="56234" x="2306638" y="3827463"/>
          <p14:tracePt t="56248" x="2306638" y="3817938"/>
          <p14:tracePt t="56254" x="2306638" y="3808413"/>
          <p14:tracePt t="56268" x="2306638" y="3800475"/>
          <p14:tracePt t="56275" x="2306638" y="3790950"/>
          <p14:tracePt t="56281" x="2306638" y="3783013"/>
          <p14:tracePt t="56288" x="2297113" y="3765550"/>
          <p14:tracePt t="56295" x="2279650" y="3746500"/>
          <p14:tracePt t="56302" x="2252663" y="3729038"/>
          <p14:tracePt t="56309" x="2217738" y="3711575"/>
          <p14:tracePt t="56315" x="2173288" y="3676650"/>
          <p14:tracePt t="56322" x="2146300" y="3659188"/>
          <p14:tracePt t="56330" x="2120900" y="3649663"/>
          <p14:tracePt t="56336" x="2076450" y="3622675"/>
          <p14:tracePt t="56343" x="2032000" y="3605213"/>
          <p14:tracePt t="56350" x="1970088" y="3597275"/>
          <p14:tracePt t="56356" x="1925638" y="3570288"/>
          <p14:tracePt t="56364" x="1890713" y="3562350"/>
          <p14:tracePt t="56370" x="1846263" y="3552825"/>
          <p14:tracePt t="56376" x="1801813" y="3543300"/>
          <p14:tracePt t="56383" x="1776413" y="3517900"/>
          <p14:tracePt t="56390" x="1749425" y="3508375"/>
          <p14:tracePt t="56397" x="1722438" y="3500438"/>
          <p14:tracePt t="56404" x="1697038" y="3490913"/>
          <p14:tracePt t="56411" x="1677988" y="3481388"/>
          <p14:tracePt t="56417" x="1670050" y="3481388"/>
          <p14:tracePt t="56424" x="1643063" y="3473450"/>
          <p14:tracePt t="56431" x="1635125" y="3473450"/>
          <p14:tracePt t="56438" x="1608138" y="3463925"/>
          <p14:tracePt t="56451" x="1590675" y="3455988"/>
          <p14:tracePt t="56458" x="1573213" y="3455988"/>
          <p14:tracePt t="56465" x="1563688" y="3455988"/>
          <p14:tracePt t="56472" x="1546225" y="3446463"/>
          <p14:tracePt t="56479" x="1528763" y="3446463"/>
          <p14:tracePt t="56485" x="1511300" y="3438525"/>
          <p14:tracePt t="56492" x="1493838" y="3438525"/>
          <p14:tracePt t="56499" x="1466850" y="3438525"/>
          <p14:tracePt t="56505" x="1449388" y="3438525"/>
          <p14:tracePt t="56513" x="1431925" y="3438525"/>
          <p14:tracePt t="56519" x="1412875" y="3438525"/>
          <p14:tracePt t="56526" x="1395413" y="3438525"/>
          <p14:tracePt t="56533" x="1377950" y="3438525"/>
          <p14:tracePt t="56540" x="1360488" y="3438525"/>
          <p14:tracePt t="56553" x="1350963" y="3446463"/>
          <p14:tracePt t="56560" x="1333500" y="3446463"/>
          <p14:tracePt t="56567" x="1325563" y="3446463"/>
          <p14:tracePt t="56574" x="1316038" y="3455988"/>
          <p14:tracePt t="56581" x="1308100" y="3455988"/>
          <p14:tracePt t="56587" x="1298575" y="3463925"/>
          <p14:tracePt t="56601" x="1290638" y="3473450"/>
          <p14:tracePt t="56608" x="1281113" y="3473450"/>
          <p14:tracePt t="56614" x="1271588" y="3473450"/>
          <p14:tracePt t="56621" x="1263650" y="3473450"/>
          <p14:tracePt t="56629" x="1254125" y="3481388"/>
          <p14:tracePt t="56635" x="1236663" y="3490913"/>
          <p14:tracePt t="56642" x="1236663" y="3500438"/>
          <p14:tracePt t="56648" x="1228725" y="3508375"/>
          <p14:tracePt t="56655" x="1219200" y="3517900"/>
          <p14:tracePt t="56663" x="1201738" y="3535363"/>
          <p14:tracePt t="56671" x="1192213" y="3543300"/>
          <p14:tracePt t="56679" x="1174750" y="3552825"/>
          <p14:tracePt t="56685" x="1166813" y="3552825"/>
          <p14:tracePt t="56693" x="1157288" y="3570288"/>
          <p14:tracePt t="56700" x="1139825" y="3579813"/>
          <p14:tracePt t="56707" x="1139825" y="3587750"/>
          <p14:tracePt t="56715" x="1122363" y="3605213"/>
          <p14:tracePt t="56722" x="1112838" y="3614738"/>
          <p14:tracePt t="56730" x="1104900" y="3622675"/>
          <p14:tracePt t="56742" x="1087438" y="3632200"/>
          <p14:tracePt t="56748" x="1077913" y="3641725"/>
          <p14:tracePt t="56754" x="1068388" y="3641725"/>
          <p14:tracePt t="56761" x="1050925" y="3649663"/>
          <p14:tracePt t="56767" x="1050925" y="3659188"/>
          <p14:tracePt t="56773" x="1050925" y="3667125"/>
          <p14:tracePt t="56780" x="1042988" y="3667125"/>
          <p14:tracePt t="56785" x="1042988" y="3676650"/>
          <p14:tracePt t="56792" x="1033463" y="3684588"/>
          <p14:tracePt t="56798" x="1033463" y="3694113"/>
          <p14:tracePt t="56805" x="1025525" y="3694113"/>
          <p14:tracePt t="56812" x="1025525" y="3703638"/>
          <p14:tracePt t="56818" x="1016000" y="3711575"/>
          <p14:tracePt t="56832" x="1006475" y="3721100"/>
          <p14:tracePt t="56846" x="1006475" y="3729038"/>
          <p14:tracePt t="56866" x="1006475" y="3738563"/>
          <p14:tracePt t="56880" x="1006475" y="3746500"/>
          <p14:tracePt t="56893" x="1006475" y="3756025"/>
          <p14:tracePt t="56900" x="998538" y="3765550"/>
          <p14:tracePt t="56907" x="998538" y="3773488"/>
          <p14:tracePt t="56923" x="998538" y="3783013"/>
          <p14:tracePt t="56930" x="998538" y="3800475"/>
          <p14:tracePt t="56938" x="989013" y="3808413"/>
          <p14:tracePt t="56953" x="981075" y="3817938"/>
          <p14:tracePt t="56960" x="981075" y="3827463"/>
          <p14:tracePt t="56968" x="971550" y="3835400"/>
          <p14:tracePt t="56975" x="971550" y="3844925"/>
          <p14:tracePt t="56983" x="971550" y="3852863"/>
          <p14:tracePt t="56990" x="971550" y="3862388"/>
          <p14:tracePt t="57012" x="971550" y="3870325"/>
          <p14:tracePt t="57029" x="971550" y="3879850"/>
          <p14:tracePt t="57043" x="971550" y="3887788"/>
          <p14:tracePt t="57058" x="971550" y="3897313"/>
          <p14:tracePt t="57065" x="971550" y="3906838"/>
          <p14:tracePt t="57103" x="971550" y="3914775"/>
          <p14:tracePt t="57111" x="971550" y="3924300"/>
          <p14:tracePt t="57127" x="971550" y="3932238"/>
          <p14:tracePt t="57135" x="971550" y="3941763"/>
          <p14:tracePt t="57140" x="971550" y="3949700"/>
          <p14:tracePt t="57148" x="971550" y="3959225"/>
          <p14:tracePt t="57156" x="981075" y="3959225"/>
          <p14:tracePt t="57164" x="981075" y="3968750"/>
          <p14:tracePt t="57171" x="989013" y="3968750"/>
          <p14:tracePt t="57179" x="989013" y="3976688"/>
          <p14:tracePt t="57186" x="989013" y="3986213"/>
          <p14:tracePt t="57193" x="989013" y="3994150"/>
          <p14:tracePt t="57201" x="989013" y="4003675"/>
          <p14:tracePt t="57208" x="998538" y="4011613"/>
          <p14:tracePt t="57231" x="1006475" y="4021138"/>
          <p14:tracePt t="57246" x="1006475" y="4030663"/>
          <p14:tracePt t="58347" x="1025525" y="4048125"/>
          <p14:tracePt t="58355" x="1042988" y="4073525"/>
          <p14:tracePt t="58361" x="1060450" y="4100513"/>
          <p14:tracePt t="58368" x="1095375" y="4117975"/>
          <p14:tracePt t="58374" x="1112838" y="4135438"/>
          <p14:tracePt t="58381" x="1139825" y="4162425"/>
          <p14:tracePt t="58389" x="1157288" y="4171950"/>
          <p14:tracePt t="58395" x="1192213" y="4197350"/>
          <p14:tracePt t="58402" x="1209675" y="4206875"/>
          <p14:tracePt t="58408" x="1228725" y="4224338"/>
          <p14:tracePt t="58416" x="1246188" y="4233863"/>
          <p14:tracePt t="58423" x="1271588" y="4241800"/>
          <p14:tracePt t="58429" x="1290638" y="4241800"/>
          <p14:tracePt t="58436" x="1308100" y="4251325"/>
          <p14:tracePt t="58443" x="1325563" y="4251325"/>
          <p14:tracePt t="58450" x="1343025" y="4251325"/>
          <p14:tracePt t="58457" x="1350963" y="4251325"/>
          <p14:tracePt t="58463" x="1360488" y="4251325"/>
          <p14:tracePt t="58470" x="1370013" y="4251325"/>
          <p14:tracePt t="58478" x="1387475" y="4251325"/>
          <p14:tracePt t="58490" x="1395413" y="4251325"/>
          <p14:tracePt t="58497" x="1412875" y="4251325"/>
          <p14:tracePt t="58504" x="1431925" y="4241800"/>
          <p14:tracePt t="58511" x="1439863" y="4241800"/>
          <p14:tracePt t="58517" x="1457325" y="4233863"/>
          <p14:tracePt t="58524" x="1484313" y="4233863"/>
          <p14:tracePt t="58531" x="1501775" y="4233863"/>
          <p14:tracePt t="58539" x="1528763" y="4224338"/>
          <p14:tracePt t="58545" x="1554163" y="4224338"/>
          <p14:tracePt t="58552" x="1590675" y="4214813"/>
          <p14:tracePt t="58559" x="1616075" y="4214813"/>
          <p14:tracePt t="58565" x="1643063" y="4206875"/>
          <p14:tracePt t="58572" x="1670050" y="4206875"/>
          <p14:tracePt t="58579" x="1714500" y="4197350"/>
          <p14:tracePt t="58586" x="1739900" y="4197350"/>
          <p14:tracePt t="58593" x="1766888" y="4197350"/>
          <p14:tracePt t="58599" x="1793875" y="4189413"/>
          <p14:tracePt t="58613" x="1811338" y="4179888"/>
          <p14:tracePt t="58620" x="1819275" y="4179888"/>
          <p14:tracePt t="58627" x="1828800" y="4179888"/>
          <p14:tracePt t="58633" x="1838325" y="4171950"/>
          <p14:tracePt t="58640" x="1846263" y="4171950"/>
          <p14:tracePt t="58647" x="1855788" y="4162425"/>
          <p14:tracePt t="58661" x="1863725" y="4152900"/>
          <p14:tracePt t="58681" x="1873250" y="4144963"/>
          <p14:tracePt t="58695" x="1873250" y="4135438"/>
          <p14:tracePt t="58715" x="1873250" y="4117975"/>
          <p14:tracePt t="58722" x="1873250" y="4092575"/>
          <p14:tracePt t="58728" x="1863725" y="4056063"/>
          <p14:tracePt t="58735" x="1846263" y="4030663"/>
          <p14:tracePt t="58742" x="1811338" y="3994150"/>
          <p14:tracePt t="58749" x="1793875" y="3949700"/>
          <p14:tracePt t="58755" x="1776413" y="3932238"/>
          <p14:tracePt t="58762" x="1749425" y="3906838"/>
          <p14:tracePt t="58769" x="1731963" y="3887788"/>
          <p14:tracePt t="58776" x="1722438" y="3870325"/>
          <p14:tracePt t="58783" x="1704975" y="3862388"/>
          <p14:tracePt t="58789" x="1697038" y="3844925"/>
          <p14:tracePt t="58797" x="1687513" y="3844925"/>
          <p14:tracePt t="58803" x="1677988" y="3835400"/>
          <p14:tracePt t="58811" x="1677988" y="3827463"/>
          <p14:tracePt t="58816" x="1670050" y="3817938"/>
          <p14:tracePt t="58823" x="1660525" y="3817938"/>
          <p14:tracePt t="58837" x="1652588" y="3808413"/>
          <p14:tracePt t="58845" x="1643063" y="3808413"/>
          <p14:tracePt t="58851" x="1625600" y="3800475"/>
          <p14:tracePt t="58857" x="1616075" y="3800475"/>
          <p14:tracePt t="58864" x="1590675" y="3790950"/>
          <p14:tracePt t="58878" x="1528763" y="3783013"/>
          <p14:tracePt t="58885" x="1493838" y="3783013"/>
          <p14:tracePt t="58892" x="1457325" y="3783013"/>
          <p14:tracePt t="58899" x="1422400" y="3783013"/>
          <p14:tracePt t="58905" x="1377950" y="3783013"/>
          <p14:tracePt t="58912" x="1343025" y="3783013"/>
          <p14:tracePt t="58918" x="1281113" y="3783013"/>
          <p14:tracePt t="58925" x="1246188" y="3783013"/>
          <p14:tracePt t="58932" x="1192213" y="3783013"/>
          <p14:tracePt t="58939" x="1130300" y="3800475"/>
          <p14:tracePt t="58946" x="1095375" y="3808413"/>
          <p14:tracePt t="58953" x="1033463" y="3817938"/>
          <p14:tracePt t="58961" x="998538" y="3827463"/>
          <p14:tracePt t="58967" x="954088" y="3844925"/>
          <p14:tracePt t="58973" x="927100" y="3852863"/>
          <p14:tracePt t="58980" x="884238" y="3870325"/>
          <p14:tracePt t="58986" x="857250" y="3879850"/>
          <p14:tracePt t="58994" x="822325" y="3897313"/>
          <p14:tracePt t="59000" x="803275" y="3914775"/>
          <p14:tracePt t="59007" x="785813" y="3941763"/>
          <p14:tracePt t="59014" x="768350" y="3959225"/>
          <p14:tracePt t="59021" x="733425" y="3976688"/>
          <p14:tracePt t="59028" x="723900" y="4003675"/>
          <p14:tracePt t="59034" x="706438" y="4021138"/>
          <p14:tracePt t="59041" x="698500" y="4056063"/>
          <p14:tracePt t="59048" x="688975" y="4083050"/>
          <p14:tracePt t="59055" x="671513" y="4110038"/>
          <p14:tracePt t="59061" x="661988" y="4144963"/>
          <p14:tracePt t="59068" x="654050" y="4179888"/>
          <p14:tracePt t="59075" x="636588" y="4214813"/>
          <p14:tracePt t="59082" x="627063" y="4251325"/>
          <p14:tracePt t="59089" x="627063" y="4276725"/>
          <p14:tracePt t="59096" x="619125" y="4313238"/>
          <p14:tracePt t="59102" x="609600" y="4330700"/>
          <p14:tracePt t="59109" x="609600" y="4348163"/>
          <p14:tracePt t="59116" x="609600" y="4357688"/>
          <p14:tracePt t="59129" x="609600" y="4365625"/>
          <p14:tracePt t="59136" x="609600" y="4375150"/>
          <p14:tracePt t="59144" x="609600" y="4383088"/>
          <p14:tracePt t="59164" x="609600" y="4392613"/>
          <p14:tracePt t="59178" x="609600" y="4400550"/>
          <p14:tracePt t="59211" x="619125" y="4410075"/>
          <p14:tracePt t="59225" x="627063" y="4419600"/>
          <p14:tracePt t="59231" x="636588" y="4419600"/>
          <p14:tracePt t="59245" x="644525" y="4427538"/>
          <p14:tracePt t="59251" x="661988" y="4427538"/>
          <p14:tracePt t="59259" x="671513" y="4437063"/>
          <p14:tracePt t="59266" x="681038" y="4437063"/>
          <p14:tracePt t="59272" x="698500" y="4445000"/>
          <p14:tracePt t="59279" x="715963" y="4445000"/>
          <p14:tracePt t="59286" x="750888" y="4445000"/>
          <p14:tracePt t="59292" x="795338" y="4454525"/>
          <p14:tracePt t="59299" x="822325" y="4454525"/>
          <p14:tracePt t="59306" x="857250" y="4454525"/>
          <p14:tracePt t="59313" x="901700" y="4454525"/>
          <p14:tracePt t="59320" x="919163" y="4454525"/>
          <p14:tracePt t="59328" x="944563" y="4454525"/>
          <p14:tracePt t="59333" x="989013" y="4454525"/>
          <p14:tracePt t="59340" x="1016000" y="4454525"/>
          <p14:tracePt t="59347" x="1042988" y="4445000"/>
          <p14:tracePt t="59354" x="1068388" y="4437063"/>
          <p14:tracePt t="59361" x="1104900" y="4427538"/>
          <p14:tracePt t="59367" x="1122363" y="4419600"/>
          <p14:tracePt t="59374" x="1147763" y="4400550"/>
          <p14:tracePt t="59381" x="1174750" y="4392613"/>
          <p14:tracePt t="59387" x="1192213" y="4392613"/>
          <p14:tracePt t="59394" x="1228725" y="4375150"/>
          <p14:tracePt t="59401" x="1246188" y="4375150"/>
          <p14:tracePt t="59408" x="1271588" y="4357688"/>
          <p14:tracePt t="59415" x="1290638" y="4348163"/>
          <p14:tracePt t="59421" x="1308100" y="4338638"/>
          <p14:tracePt t="59429" x="1325563" y="4330700"/>
          <p14:tracePt t="59435" x="1343025" y="4321175"/>
          <p14:tracePt t="59442" x="1350963" y="4313238"/>
          <p14:tracePt t="59449" x="1370013" y="4303713"/>
          <p14:tracePt t="59455" x="1377950" y="4295775"/>
          <p14:tracePt t="59463" x="1387475" y="4295775"/>
          <p14:tracePt t="59469" x="1395413" y="4286250"/>
          <p14:tracePt t="59477" x="1412875" y="4276725"/>
          <p14:tracePt t="59483" x="1422400" y="4268788"/>
          <p14:tracePt t="59489" x="1439863" y="4251325"/>
          <p14:tracePt t="59497" x="1457325" y="4241800"/>
          <p14:tracePt t="59503" x="1474788" y="4233863"/>
          <p14:tracePt t="59511" x="1493838" y="4214813"/>
          <p14:tracePt t="59517" x="1519238" y="4206875"/>
          <p14:tracePt t="59525" x="1536700" y="4197350"/>
          <p14:tracePt t="59531" x="1554163" y="4189413"/>
          <p14:tracePt t="59538" x="1563688" y="4171950"/>
          <p14:tracePt t="59545" x="1581150" y="4162425"/>
          <p14:tracePt t="59551" x="1598613" y="4144963"/>
          <p14:tracePt t="59558" x="1616075" y="4135438"/>
          <p14:tracePt t="59564" x="1625600" y="4127500"/>
          <p14:tracePt t="59571" x="1643063" y="4110038"/>
          <p14:tracePt t="59579" x="1660525" y="4100513"/>
          <p14:tracePt t="59585" x="1670050" y="4092575"/>
          <p14:tracePt t="59591" x="1677988" y="4073525"/>
          <p14:tracePt t="59598" x="1697038" y="4073525"/>
          <p14:tracePt t="59605" x="1704975" y="4065588"/>
          <p14:tracePt t="59612" x="1722438" y="4056063"/>
          <p14:tracePt t="59619" x="1731963" y="4030663"/>
          <p14:tracePt t="59625" x="1749425" y="4021138"/>
          <p14:tracePt t="59632" x="1757363" y="4003675"/>
          <p14:tracePt t="59639" x="1766888" y="4003675"/>
          <p14:tracePt t="59646" x="1776413" y="3994150"/>
          <p14:tracePt t="59653" x="1784350" y="3986213"/>
          <p14:tracePt t="59660" x="1784350" y="3976688"/>
          <p14:tracePt t="59666" x="1793875" y="3968750"/>
          <p14:tracePt t="59673" x="1793875" y="3959225"/>
          <p14:tracePt t="59680" x="1801813" y="3959225"/>
          <p14:tracePt t="59687" x="1801813" y="3949700"/>
          <p14:tracePt t="59714" x="1801813" y="3941763"/>
          <p14:tracePt t="59727" x="1801813" y="3932238"/>
          <p14:tracePt t="59741" x="1801813" y="3924300"/>
          <p14:tracePt t="60247" x="1900238" y="3924300"/>
          <p14:tracePt t="60251" x="2041525" y="3941763"/>
          <p14:tracePt t="60258" x="2217738" y="3941763"/>
          <p14:tracePt t="60264" x="2376488" y="3941763"/>
          <p14:tracePt t="60271" x="2535238" y="3949700"/>
          <p14:tracePt t="60278" x="2659063" y="3949700"/>
          <p14:tracePt t="60284" x="2782888" y="3949700"/>
          <p14:tracePt t="60292" x="2889250" y="3949700"/>
          <p14:tracePt t="60298" x="2995613" y="3949700"/>
          <p14:tracePt t="60305" x="3082925" y="3949700"/>
          <p14:tracePt t="60312" x="3154363" y="3949700"/>
          <p14:tracePt t="60318" x="3233738" y="3949700"/>
          <p14:tracePt t="60326" x="3303588" y="3949700"/>
          <p14:tracePt t="60332" x="3357563" y="3949700"/>
          <p14:tracePt t="60339" x="3402013" y="3949700"/>
          <p14:tracePt t="60346" x="3436938" y="3949700"/>
          <p14:tracePt t="60352" x="3463925" y="3949700"/>
          <p14:tracePt t="60360" x="3506788" y="3949700"/>
          <p14:tracePt t="60366" x="3543300" y="3949700"/>
          <p14:tracePt t="60373" x="3586163" y="3949700"/>
          <p14:tracePt t="60379" x="3613150" y="3949700"/>
          <p14:tracePt t="60386" x="3640138" y="3949700"/>
          <p14:tracePt t="60393" x="3684588" y="3941763"/>
          <p14:tracePt t="60400" x="3709988" y="3941763"/>
          <p14:tracePt t="60407" x="3754438" y="3941763"/>
          <p14:tracePt t="60414" x="3789363" y="3941763"/>
          <p14:tracePt t="60420" x="3825875" y="3941763"/>
          <p14:tracePt t="60427" x="3878263" y="3941763"/>
          <p14:tracePt t="60434" x="3957638" y="3932238"/>
          <p14:tracePt t="60441" x="4029075" y="3932238"/>
          <p14:tracePt t="60448" x="4081463" y="3932238"/>
          <p14:tracePt t="60454" x="4152900" y="3932238"/>
          <p14:tracePt t="60461" x="4214813" y="3932238"/>
          <p14:tracePt t="60468" x="4284663" y="3914775"/>
          <p14:tracePt t="60476" x="4356100" y="3906838"/>
          <p14:tracePt t="60482" x="4418013" y="3879850"/>
          <p14:tracePt t="60488" x="4460875" y="3870325"/>
          <p14:tracePt t="60496" x="4497388" y="3862388"/>
          <p14:tracePt t="60502" x="4541838" y="3835400"/>
          <p14:tracePt t="60510" x="4576763" y="3827463"/>
          <p14:tracePt t="60516" x="4611688" y="3817938"/>
          <p14:tracePt t="60522" x="4646613" y="3808413"/>
          <p14:tracePt t="60529" x="4673600" y="3790950"/>
          <p14:tracePt t="60536" x="4700588" y="3783013"/>
          <p14:tracePt t="60543" x="4745038" y="3765550"/>
          <p14:tracePt t="60550" x="4779963" y="3756025"/>
          <p14:tracePt t="60556" x="4824413" y="3738563"/>
          <p14:tracePt t="60564" x="4903788" y="3711575"/>
          <p14:tracePt t="60570" x="4983163" y="3667125"/>
          <p14:tracePt t="60578" x="5070475" y="3641725"/>
          <p14:tracePt t="60584" x="5186363" y="3614738"/>
          <p14:tracePt t="60591" x="5265738" y="3579813"/>
          <p14:tracePt t="60598" x="5354638" y="3552825"/>
          <p14:tracePt t="60604" x="5414963" y="3525838"/>
          <p14:tracePt t="60611" x="5476875" y="3500438"/>
          <p14:tracePt t="60618" x="5503863" y="3481388"/>
          <p14:tracePt t="60626" x="5548313" y="3463925"/>
          <p14:tracePt t="60631" x="5592763" y="3438525"/>
          <p14:tracePt t="60638" x="5618163" y="3419475"/>
          <p14:tracePt t="60646" x="5654675" y="3411538"/>
          <p14:tracePt t="60652" x="5680075" y="3394075"/>
          <p14:tracePt t="60660" x="5699125" y="3376613"/>
          <p14:tracePt t="60665" x="5724525" y="3367088"/>
          <p14:tracePt t="60672" x="5734050" y="3340100"/>
          <p14:tracePt t="60679" x="5761038" y="3322638"/>
          <p14:tracePt t="60686" x="5761038" y="3314700"/>
          <p14:tracePt t="60693" x="5768975" y="3305175"/>
          <p14:tracePt t="60699" x="5778500" y="3295650"/>
          <p14:tracePt t="60713" x="5778500" y="3287713"/>
          <p14:tracePt t="60720" x="5786438" y="3287713"/>
          <p14:tracePt t="60727" x="5786438" y="3278188"/>
          <p14:tracePt t="60733" x="5795963" y="3270250"/>
          <p14:tracePt t="60747" x="5795963" y="3260725"/>
          <p14:tracePt t="60754" x="5795963" y="3252788"/>
          <p14:tracePt t="60761" x="5795963" y="3243263"/>
          <p14:tracePt t="60767" x="5795963" y="3208338"/>
          <p14:tracePt t="60776" x="5795963" y="3173413"/>
          <p14:tracePt t="60781" x="5795963" y="3128963"/>
          <p14:tracePt t="60788" x="5786438" y="3092450"/>
          <p14:tracePt t="60794" x="5768975" y="3049588"/>
          <p14:tracePt t="60801" x="5761038" y="3005138"/>
          <p14:tracePt t="60809" x="5751513" y="2970213"/>
          <p14:tracePt t="60815" x="5751513" y="2943225"/>
          <p14:tracePt t="60822" x="5741988" y="2925763"/>
          <p14:tracePt t="60829" x="5734050" y="2908300"/>
          <p14:tracePt t="60835" x="5734050" y="2898775"/>
          <p14:tracePt t="60843" x="5724525" y="2889250"/>
          <p14:tracePt t="60849" x="5724525" y="2871788"/>
          <p14:tracePt t="60856" x="5707063" y="2863850"/>
          <p14:tracePt t="60863" x="5699125" y="2854325"/>
          <p14:tracePt t="60878" x="5654675" y="2827338"/>
          <p14:tracePt t="60883" x="5618163" y="2819400"/>
          <p14:tracePt t="60890" x="5557838" y="2792413"/>
          <p14:tracePt t="60897" x="5476875" y="2784475"/>
          <p14:tracePt t="60903" x="5389563" y="2757488"/>
          <p14:tracePt t="60911" x="5292725" y="2730500"/>
          <p14:tracePt t="60917" x="5186363" y="2705100"/>
          <p14:tracePt t="60924" x="5089525" y="2678113"/>
          <p14:tracePt t="60931" x="4983163" y="2651125"/>
          <p14:tracePt t="60937" x="4886325" y="2624138"/>
          <p14:tracePt t="60946" x="4814888" y="2606675"/>
          <p14:tracePt t="60951" x="4752975" y="2581275"/>
          <p14:tracePt t="60959" x="4700588" y="2571750"/>
          <p14:tracePt t="60965" x="4656138" y="2562225"/>
          <p14:tracePt t="60971" x="4621213" y="2562225"/>
          <p14:tracePt t="60978" x="4584700" y="2554288"/>
          <p14:tracePt t="60985" x="4549775" y="2554288"/>
          <p14:tracePt t="60993" x="4522788" y="2554288"/>
          <p14:tracePt t="60998" x="4505325" y="2554288"/>
          <p14:tracePt t="61005" x="4470400" y="2554288"/>
          <p14:tracePt t="61012" x="4460875" y="2554288"/>
          <p14:tracePt t="61019" x="4443413" y="2554288"/>
          <p14:tracePt t="61026" x="4425950" y="2554288"/>
          <p14:tracePt t="61032" x="4398963" y="2554288"/>
          <p14:tracePt t="61039" x="4381500" y="2554288"/>
          <p14:tracePt t="61046" x="4364038" y="2554288"/>
          <p14:tracePt t="61053" x="4329113" y="2554288"/>
          <p14:tracePt t="61060" x="4294188" y="2554288"/>
          <p14:tracePt t="61066" x="4267200" y="2554288"/>
          <p14:tracePt t="61073" x="4214813" y="2554288"/>
          <p14:tracePt t="61080" x="4170363" y="2562225"/>
          <p14:tracePt t="61087" x="4116388" y="2562225"/>
          <p14:tracePt t="61094" x="4037013" y="2589213"/>
          <p14:tracePt t="61100" x="3967163" y="2606675"/>
          <p14:tracePt t="61107" x="3887788" y="2624138"/>
          <p14:tracePt t="61114" x="3808413" y="2651125"/>
          <p14:tracePt t="61121" x="3754438" y="2678113"/>
          <p14:tracePt t="61128" x="3692525" y="2705100"/>
          <p14:tracePt t="61134" x="3630613" y="2722563"/>
          <p14:tracePt t="61142" x="3605213" y="2747963"/>
          <p14:tracePt t="61148" x="3568700" y="2765425"/>
          <p14:tracePt t="61155" x="3551238" y="2774950"/>
          <p14:tracePt t="61162" x="3533775" y="2792413"/>
          <p14:tracePt t="61168" x="3516313" y="2801938"/>
          <p14:tracePt t="61176" x="3506788" y="2809875"/>
          <p14:tracePt t="61182" x="3498850" y="2809875"/>
          <p14:tracePt t="61196" x="3498850" y="2819400"/>
          <p14:tracePt t="61210" x="3489325" y="2827338"/>
          <p14:tracePt t="61223" x="3481388" y="2836863"/>
          <p14:tracePt t="61243" x="3471863" y="2846388"/>
          <p14:tracePt t="61250" x="3471863" y="2854325"/>
          <p14:tracePt t="61257" x="3463925" y="2889250"/>
          <p14:tracePt t="61264" x="3463925" y="2933700"/>
          <p14:tracePt t="61270" x="3463925" y="2970213"/>
          <p14:tracePt t="61278" x="3463925" y="3022600"/>
          <p14:tracePt t="61284" x="3463925" y="3092450"/>
          <p14:tracePt t="61292" x="3481388" y="3190875"/>
          <p14:tracePt t="61298" x="3489325" y="3260725"/>
          <p14:tracePt t="61304" x="3506788" y="3349625"/>
          <p14:tracePt t="61312" x="3516313" y="3429000"/>
          <p14:tracePt t="61318" x="3525838" y="3463925"/>
          <p14:tracePt t="61326" x="3525838" y="3500438"/>
          <p14:tracePt t="61332" x="3533775" y="3525838"/>
          <p14:tracePt t="61338" x="3533775" y="3535363"/>
          <p14:tracePt t="61345" x="3533775" y="3543300"/>
          <p14:tracePt t="61352" x="3533775" y="3552825"/>
          <p14:tracePt t="61372" x="3533775" y="3562350"/>
          <p14:tracePt t="61379" x="3533775" y="3570288"/>
          <p14:tracePt t="61386" x="3543300" y="3579813"/>
          <p14:tracePt t="61393" x="3543300" y="3587750"/>
          <p14:tracePt t="61400" x="3551238" y="3587750"/>
          <p14:tracePt t="61406" x="3560763" y="3605213"/>
          <p14:tracePt t="61413" x="3568700" y="3614738"/>
          <p14:tracePt t="61420" x="3586163" y="3632200"/>
          <p14:tracePt t="61427" x="3613150" y="3659188"/>
          <p14:tracePt t="61434" x="3657600" y="3684588"/>
          <p14:tracePt t="61440" x="3684588" y="3711575"/>
          <p14:tracePt t="61447" x="3729038" y="3729038"/>
          <p14:tracePt t="61454" x="3789363" y="3756025"/>
          <p14:tracePt t="61461" x="3851275" y="3783013"/>
          <p14:tracePt t="61468" x="3932238" y="3817938"/>
          <p14:tracePt t="61475" x="3984625" y="3827463"/>
          <p14:tracePt t="61481" x="4046538" y="3852863"/>
          <p14:tracePt t="61487" x="4073525" y="3862388"/>
          <p14:tracePt t="61495" x="4116388" y="3870325"/>
          <p14:tracePt t="61501" x="4143375" y="3870325"/>
          <p14:tracePt t="61509" x="4160838" y="3879850"/>
          <p14:tracePt t="61515" x="4187825" y="3879850"/>
          <p14:tracePt t="61522" x="4205288" y="3879850"/>
          <p14:tracePt t="61529" x="4232275" y="3887788"/>
          <p14:tracePt t="61535" x="4249738" y="3887788"/>
          <p14:tracePt t="61543" x="4284663" y="3887788"/>
          <p14:tracePt t="61549" x="4311650" y="3887788"/>
          <p14:tracePt t="61556" x="4329113" y="3887788"/>
          <p14:tracePt t="61563" x="4346575" y="3887788"/>
          <p14:tracePt t="61569" x="4364038" y="3887788"/>
          <p14:tracePt t="61576" x="4381500" y="3887788"/>
          <p14:tracePt t="61583" x="4398963" y="3879850"/>
          <p14:tracePt t="61590" x="4418013" y="3879850"/>
          <p14:tracePt t="61597" x="4435475" y="3870325"/>
          <p14:tracePt t="61603" x="4452938" y="3862388"/>
          <p14:tracePt t="61610" x="4479925" y="3862388"/>
          <p14:tracePt t="61617" x="4497388" y="3852863"/>
          <p14:tracePt t="61625" x="4514850" y="3844925"/>
          <p14:tracePt t="61630" x="4532313" y="3835400"/>
          <p14:tracePt t="61637" x="4549775" y="3827463"/>
          <p14:tracePt t="61644" x="4567238" y="3817938"/>
          <p14:tracePt t="61651" x="4584700" y="3808413"/>
          <p14:tracePt t="61659" x="4602163" y="3800475"/>
          <p14:tracePt t="61665" x="4629150" y="3790950"/>
          <p14:tracePt t="61671" x="4656138" y="3773488"/>
          <p14:tracePt t="61678" x="4673600" y="3756025"/>
          <p14:tracePt t="61685" x="4691063" y="3738563"/>
          <p14:tracePt t="61692" x="4708525" y="3729038"/>
          <p14:tracePt t="61699" x="4725988" y="3703638"/>
          <p14:tracePt t="61705" x="4745038" y="3684588"/>
          <p14:tracePt t="61712" x="4762500" y="3659188"/>
          <p14:tracePt t="61719" x="4797425" y="3641725"/>
          <p14:tracePt t="61726" x="4814888" y="3614738"/>
          <p14:tracePt t="61733" x="4841875" y="3597275"/>
          <p14:tracePt t="61739" x="4859338" y="3579813"/>
          <p14:tracePt t="61746" x="4886325" y="3562350"/>
          <p14:tracePt t="61753" x="4903788" y="3543300"/>
          <p14:tracePt t="61761" x="4921250" y="3525838"/>
          <p14:tracePt t="61767" x="4938713" y="3517900"/>
          <p14:tracePt t="61773" x="4956175" y="3500438"/>
          <p14:tracePt t="61780" x="4973638" y="3473450"/>
          <p14:tracePt t="61787" x="4991100" y="3463925"/>
          <p14:tracePt t="61794" x="5000625" y="3446463"/>
          <p14:tracePt t="61801" x="5018088" y="3429000"/>
          <p14:tracePt t="61808" x="5027613" y="3419475"/>
          <p14:tracePt t="61814" x="5035550" y="3402013"/>
          <p14:tracePt t="61828" x="5045075" y="3402013"/>
          <p14:tracePt t="61835" x="5045075" y="3394075"/>
          <p14:tracePt t="61842" x="5053013" y="3376613"/>
          <p14:tracePt t="61848" x="5053013" y="3367088"/>
          <p14:tracePt t="61855" x="5053013" y="3357563"/>
          <p14:tracePt t="61862" x="5062538" y="3349625"/>
          <p14:tracePt t="61877" x="5080000" y="3305175"/>
          <p14:tracePt t="61883" x="5089525" y="3287713"/>
          <p14:tracePt t="61889" x="5097463" y="3270250"/>
          <p14:tracePt t="61896" x="5106988" y="3252788"/>
          <p14:tracePt t="61902" x="5124450" y="3208338"/>
          <p14:tracePt t="61911" x="5132388" y="3181350"/>
          <p14:tracePt t="61916" x="5151438" y="3154363"/>
          <p14:tracePt t="61923" x="5159375" y="3119438"/>
          <p14:tracePt t="61930" x="5176838" y="3092450"/>
          <p14:tracePt t="61936" x="5186363" y="3067050"/>
          <p14:tracePt t="61944" x="5186363" y="3057525"/>
          <p14:tracePt t="61950" x="5186363" y="3040063"/>
          <p14:tracePt t="61958" x="5186363" y="3030538"/>
          <p14:tracePt t="61964" x="5186363" y="3022600"/>
          <p14:tracePt t="61970" x="5186363" y="3013075"/>
          <p14:tracePt t="61977" x="5186363" y="3005138"/>
          <p14:tracePt t="61984" x="5186363" y="2995613"/>
          <p14:tracePt t="61992" x="5186363" y="2978150"/>
          <p14:tracePt t="61998" x="5176838" y="2970213"/>
          <p14:tracePt t="62004" x="5168900" y="2951163"/>
          <p14:tracePt t="62011" x="5141913" y="2933700"/>
          <p14:tracePt t="62018" x="5124450" y="2916238"/>
          <p14:tracePt t="62025" x="5106988" y="2898775"/>
          <p14:tracePt t="62032" x="5080000" y="2881313"/>
          <p14:tracePt t="62038" x="5053013" y="2863850"/>
          <p14:tracePt t="62045" x="5027613" y="2846388"/>
          <p14:tracePt t="62052" x="4991100" y="2827338"/>
          <p14:tracePt t="62059" x="4956175" y="2809875"/>
          <p14:tracePt t="62065" x="4921250" y="2784475"/>
          <p14:tracePt t="62073" x="4894263" y="2774950"/>
          <p14:tracePt t="62079" x="4867275" y="2765425"/>
          <p14:tracePt t="62086" x="4849813" y="2765425"/>
          <p14:tracePt t="62093" x="4841875" y="2757488"/>
          <p14:tracePt t="62100" x="4832350" y="2757488"/>
          <p14:tracePt t="62107" x="4824413" y="2757488"/>
          <p14:tracePt t="62113" x="4805363" y="2757488"/>
          <p14:tracePt t="62127" x="4797425" y="2757488"/>
          <p14:tracePt t="62133" x="4779963" y="2757488"/>
          <p14:tracePt t="62143" x="4770438" y="2757488"/>
          <p14:tracePt t="62148" x="4752975" y="2757488"/>
          <p14:tracePt t="62154" x="4735513" y="2757488"/>
          <p14:tracePt t="62161" x="4718050" y="2765425"/>
          <p14:tracePt t="62168" x="4691063" y="2774950"/>
          <p14:tracePt t="62178" x="4656138" y="2801938"/>
          <p14:tracePt t="62181" x="4629150" y="2819400"/>
          <p14:tracePt t="62187" x="4584700" y="2854325"/>
          <p14:tracePt t="62195" x="4522788" y="2898775"/>
          <p14:tracePt t="62201" x="4460875" y="2951163"/>
          <p14:tracePt t="62208" x="4391025" y="3013075"/>
          <p14:tracePt t="62215" x="4311650" y="3101975"/>
          <p14:tracePt t="62222" x="4232275" y="3181350"/>
          <p14:tracePt t="62228" x="4178300" y="3243263"/>
          <p14:tracePt t="62235" x="4125913" y="3314700"/>
          <p14:tracePt t="62242" x="4098925" y="3340100"/>
          <p14:tracePt t="62249" x="4064000" y="3384550"/>
          <p14:tracePt t="62256" x="4046538" y="3419475"/>
          <p14:tracePt t="62262" x="4037013" y="3438525"/>
          <p14:tracePt t="62269" x="4029075" y="3455988"/>
          <p14:tracePt t="62276" x="4011613" y="3481388"/>
          <p14:tracePt t="62283" x="4011613" y="3490913"/>
          <p14:tracePt t="62289" x="4011613" y="3500438"/>
          <p14:tracePt t="62296" x="4002088" y="3508375"/>
          <p14:tracePt t="62310" x="4002088" y="3517900"/>
          <p14:tracePt t="62317" x="4002088" y="3525838"/>
          <p14:tracePt t="62324" x="4002088" y="3535363"/>
          <p14:tracePt t="62330" x="4002088" y="3543300"/>
          <p14:tracePt t="62337" x="4002088" y="3552825"/>
          <p14:tracePt t="62344" x="4002088" y="3562350"/>
          <p14:tracePt t="62358" x="4011613" y="3579813"/>
          <p14:tracePt t="62364" x="4019550" y="3597275"/>
          <p14:tracePt t="62371" x="4029075" y="3614738"/>
          <p14:tracePt t="62378" x="4054475" y="3649663"/>
          <p14:tracePt t="62384" x="4081463" y="3676650"/>
          <p14:tracePt t="62392" x="4116388" y="3703638"/>
          <p14:tracePt t="62398" x="4160838" y="3729038"/>
          <p14:tracePt t="62405" x="4187825" y="3746500"/>
          <p14:tracePt t="62412" x="4214813" y="3765550"/>
          <p14:tracePt t="62419" x="4257675" y="3783013"/>
          <p14:tracePt t="62426" x="4284663" y="3783013"/>
          <p14:tracePt t="62432" x="4329113" y="3790950"/>
          <p14:tracePt t="62439" x="4356100" y="3800475"/>
          <p14:tracePt t="62447" x="4391025" y="3800475"/>
          <p14:tracePt t="62453" x="4418013" y="3800475"/>
          <p14:tracePt t="62460" x="4452938" y="3800475"/>
          <p14:tracePt t="62467" x="4487863" y="3800475"/>
          <p14:tracePt t="62474" x="4522788" y="3790950"/>
          <p14:tracePt t="62480" x="4549775" y="3790950"/>
          <p14:tracePt t="62487" x="4584700" y="3790950"/>
          <p14:tracePt t="62494" x="4602163" y="3783013"/>
          <p14:tracePt t="62501" x="4629150" y="3773488"/>
          <p14:tracePt t="62508" x="4656138" y="3765550"/>
          <p14:tracePt t="62514" x="4683125" y="3765550"/>
          <p14:tracePt t="62521" x="4700588" y="3756025"/>
          <p14:tracePt t="62528" x="4718050" y="3746500"/>
          <p14:tracePt t="62535" x="4735513" y="3746500"/>
          <p14:tracePt t="62542" x="4752975" y="3738563"/>
          <p14:tracePt t="62548" x="4762500" y="3729038"/>
          <p14:tracePt t="62555" x="4779963" y="3721100"/>
          <p14:tracePt t="62569" x="4787900" y="3721100"/>
          <p14:tracePt t="62576" x="4797425" y="3711575"/>
          <p14:tracePt t="62582" x="4805363" y="3711575"/>
          <p14:tracePt t="62589" x="4805363" y="3703638"/>
          <p14:tracePt t="62596" x="4814888" y="3703638"/>
          <p14:tracePt t="62602" x="4814888" y="3694113"/>
          <p14:tracePt t="62624" x="4824413" y="3684588"/>
          <p14:tracePt t="63058" x="4876800" y="3684588"/>
          <p14:tracePt t="63065" x="4973638" y="3711575"/>
          <p14:tracePt t="63073" x="5080000" y="3746500"/>
          <p14:tracePt t="63079" x="5211763" y="3790950"/>
          <p14:tracePt t="63085" x="5354638" y="3835400"/>
          <p14:tracePt t="63093" x="5503863" y="3879850"/>
          <p14:tracePt t="63099" x="5645150" y="3924300"/>
          <p14:tracePt t="63106" x="5778500" y="3968750"/>
          <p14:tracePt t="63113" x="5865813" y="3976688"/>
          <p14:tracePt t="63119" x="5954713" y="3994150"/>
          <p14:tracePt t="63127" x="6034088" y="4003675"/>
          <p14:tracePt t="63133" x="6086475" y="4003675"/>
          <p14:tracePt t="63141" x="6140450" y="4003675"/>
          <p14:tracePt t="63146" x="6192838" y="4003675"/>
          <p14:tracePt t="63153" x="6246813" y="4003675"/>
          <p14:tracePt t="63160" x="6326188" y="4003675"/>
          <p14:tracePt t="63167" x="6396038" y="4003675"/>
          <p14:tracePt t="63175" x="6467475" y="4003675"/>
          <p14:tracePt t="63180" x="6537325" y="3986213"/>
          <p14:tracePt t="63187" x="6599238" y="3986213"/>
          <p14:tracePt t="63194" x="6653213" y="3986213"/>
          <p14:tracePt t="63201" x="6705600" y="3986213"/>
          <p14:tracePt t="63208" x="6757988" y="3986213"/>
          <p14:tracePt t="63214" x="6811963" y="3986213"/>
          <p14:tracePt t="63221" x="6873875" y="3976688"/>
          <p14:tracePt t="63228" x="6926263" y="3976688"/>
          <p14:tracePt t="63235" x="6988175" y="3968750"/>
          <p14:tracePt t="63242" x="7040563" y="3949700"/>
          <p14:tracePt t="63248" x="7085013" y="3949700"/>
          <p14:tracePt t="63255" x="7121525" y="3941763"/>
          <p14:tracePt t="63262" x="7164388" y="3932238"/>
          <p14:tracePt t="63269" x="7200900" y="3924300"/>
          <p14:tracePt t="63276" x="7243763" y="3906838"/>
          <p14:tracePt t="63282" x="7288213" y="3879850"/>
          <p14:tracePt t="63291" x="7332663" y="3870325"/>
          <p14:tracePt t="63296" x="7377113" y="3844925"/>
          <p14:tracePt t="63303" x="7421563" y="3827463"/>
          <p14:tracePt t="63310" x="7483475" y="3800475"/>
          <p14:tracePt t="63316" x="7545388" y="3765550"/>
          <p14:tracePt t="63324" x="7597775" y="3738563"/>
          <p14:tracePt t="63330" x="7659688" y="3721100"/>
          <p14:tracePt t="63337" x="7721600" y="3694113"/>
          <p14:tracePt t="63344" x="7800975" y="3649663"/>
          <p14:tracePt t="63350" x="7862888" y="3614738"/>
          <p14:tracePt t="63358" x="7907338" y="3597275"/>
          <p14:tracePt t="63364" x="7951788" y="3570288"/>
          <p14:tracePt t="63371" x="7977188" y="3552825"/>
          <p14:tracePt t="63378" x="8013700" y="3535363"/>
          <p14:tracePt t="63384" x="8031163" y="3517900"/>
          <p14:tracePt t="63391" x="8056563" y="3490913"/>
          <p14:tracePt t="63398" x="8083550" y="3463925"/>
          <p14:tracePt t="63405" x="8110538" y="3446463"/>
          <p14:tracePt t="63412" x="8137525" y="3411538"/>
          <p14:tracePt t="63418" x="8154988" y="3394075"/>
          <p14:tracePt t="63426" x="8172450" y="3376613"/>
          <p14:tracePt t="63432" x="8189913" y="3357563"/>
          <p14:tracePt t="63440" x="8216900" y="3332163"/>
          <p14:tracePt t="63445" x="8234363" y="3295650"/>
          <p14:tracePt t="63452" x="8242300" y="3278188"/>
          <p14:tracePt t="63459" x="8259763" y="3252788"/>
          <p14:tracePt t="63466" x="8269288" y="3235325"/>
          <p14:tracePt t="63474" x="8286750" y="3216275"/>
          <p14:tracePt t="63480" x="8296275" y="3198813"/>
          <p14:tracePt t="63486" x="8304213" y="3181350"/>
          <p14:tracePt t="63493" x="8313738" y="3163888"/>
          <p14:tracePt t="63500" x="8321675" y="3136900"/>
          <p14:tracePt t="63507" x="8340725" y="3111500"/>
          <p14:tracePt t="63514" x="8340725" y="3101975"/>
          <p14:tracePt t="63520" x="8348663" y="3084513"/>
          <p14:tracePt t="63527" x="8348663" y="3074988"/>
          <p14:tracePt t="63534" x="8348663" y="3040063"/>
          <p14:tracePt t="63541" x="8348663" y="3022600"/>
          <p14:tracePt t="63547" x="8348663" y="2987675"/>
          <p14:tracePt t="63554" x="8331200" y="2951163"/>
          <p14:tracePt t="63561" x="8321675" y="2925763"/>
          <p14:tracePt t="63568" x="8304213" y="2898775"/>
          <p14:tracePt t="63576" x="8269288" y="2854325"/>
          <p14:tracePt t="63581" x="8224838" y="2819400"/>
          <p14:tracePt t="63588" x="8189913" y="2784475"/>
          <p14:tracePt t="63595" x="8145463" y="2757488"/>
          <p14:tracePt t="63602" x="8118475" y="2722563"/>
          <p14:tracePt t="63609" x="8083550" y="2705100"/>
          <p14:tracePt t="63616" x="8039100" y="2668588"/>
          <p14:tracePt t="63623" x="7996238" y="2651125"/>
          <p14:tracePt t="63629" x="7969250" y="2624138"/>
          <p14:tracePt t="63636" x="7924800" y="2606675"/>
          <p14:tracePt t="63643" x="7880350" y="2589213"/>
          <p14:tracePt t="63649" x="7853363" y="2571750"/>
          <p14:tracePt t="63657" x="7810500" y="2562225"/>
          <p14:tracePt t="63663" x="7773988" y="2554288"/>
          <p14:tracePt t="63670" x="7731125" y="2536825"/>
          <p14:tracePt t="63677" x="7694613" y="2527300"/>
          <p14:tracePt t="63683" x="7669213" y="2527300"/>
          <p14:tracePt t="63691" x="7632700" y="2509838"/>
          <p14:tracePt t="63697" x="7597775" y="2500313"/>
          <p14:tracePt t="63704" x="7570788" y="2500313"/>
          <p14:tracePt t="63711" x="7535863" y="2492375"/>
          <p14:tracePt t="63717" x="7500938" y="2492375"/>
          <p14:tracePt t="63724" x="7473950" y="2492375"/>
          <p14:tracePt t="63731" x="7446963" y="2492375"/>
          <p14:tracePt t="63738" x="7421563" y="2492375"/>
          <p14:tracePt t="63744" x="7394575" y="2492375"/>
          <p14:tracePt t="63751" x="7359650" y="2492375"/>
          <p14:tracePt t="63758" x="7332663" y="2492375"/>
          <p14:tracePt t="63765" x="7315200" y="2492375"/>
          <p14:tracePt t="63772" x="7297738" y="2500313"/>
          <p14:tracePt t="63779" x="7280275" y="2500313"/>
          <p14:tracePt t="63792" x="7270750" y="2500313"/>
          <p14:tracePt t="63799" x="7262813" y="2500313"/>
          <p14:tracePt t="63813" x="7253288" y="2500313"/>
          <p14:tracePt t="63819" x="7243763" y="2500313"/>
          <p14:tracePt t="63827" x="7235825" y="2509838"/>
          <p14:tracePt t="63841" x="7226300" y="2509838"/>
          <p14:tracePt t="63858" x="7208838" y="2519363"/>
          <p14:tracePt t="63860" x="7208838" y="2527300"/>
          <p14:tracePt t="63867" x="7200900" y="2527300"/>
          <p14:tracePt t="63874" x="7200900" y="2536825"/>
          <p14:tracePt t="63881" x="7191375" y="2536825"/>
          <p14:tracePt t="63887" x="7173913" y="2554288"/>
          <p14:tracePt t="63894" x="7156450" y="2562225"/>
          <p14:tracePt t="63901" x="7146925" y="2581275"/>
          <p14:tracePt t="63909" x="7121525" y="2589213"/>
          <p14:tracePt t="63914" x="7112000" y="2606675"/>
          <p14:tracePt t="63921" x="7085013" y="2624138"/>
          <p14:tracePt t="63928" x="7067550" y="2633663"/>
          <p14:tracePt t="63935" x="7050088" y="2651125"/>
          <p14:tracePt t="63942" x="7032625" y="2668588"/>
          <p14:tracePt t="63948" x="7015163" y="2686050"/>
          <p14:tracePt t="63956" x="6988175" y="2713038"/>
          <p14:tracePt t="63962" x="6961188" y="2730500"/>
          <p14:tracePt t="63969" x="6961188" y="2740025"/>
          <p14:tracePt t="63976" x="6943725" y="2757488"/>
          <p14:tracePt t="63983" x="6935788" y="2757488"/>
          <p14:tracePt t="63990" x="6926263" y="2765425"/>
          <p14:tracePt t="63996" x="6918325" y="2774950"/>
          <p14:tracePt t="64003" x="6908800" y="2784475"/>
          <p14:tracePt t="64010" x="6899275" y="2792413"/>
          <p14:tracePt t="64016" x="6899275" y="2801938"/>
          <p14:tracePt t="64024" x="6899275" y="2809875"/>
          <p14:tracePt t="64030" x="6891338" y="2809875"/>
          <p14:tracePt t="64044" x="6881813" y="2819400"/>
          <p14:tracePt t="64050" x="6881813" y="2827338"/>
          <p14:tracePt t="64057" x="6873875" y="2836863"/>
          <p14:tracePt t="64064" x="6873875" y="2846388"/>
          <p14:tracePt t="64078" x="6873875" y="2854325"/>
          <p14:tracePt t="64084" x="6873875" y="2863850"/>
          <p14:tracePt t="64098" x="6873875" y="2881313"/>
          <p14:tracePt t="64105" x="6873875" y="2889250"/>
          <p14:tracePt t="64112" x="6873875" y="2898775"/>
          <p14:tracePt t="64118" x="6873875" y="2916238"/>
          <p14:tracePt t="64125" x="6873875" y="2925763"/>
          <p14:tracePt t="64140" x="6881813" y="2943225"/>
          <p14:tracePt t="64145" x="6881813" y="2951163"/>
          <p14:tracePt t="64153" x="6891338" y="2970213"/>
          <p14:tracePt t="64159" x="6891338" y="2987675"/>
          <p14:tracePt t="64166" x="6899275" y="2995613"/>
          <p14:tracePt t="64173" x="6908800" y="3022600"/>
          <p14:tracePt t="64179" x="6918325" y="3049588"/>
          <p14:tracePt t="64187" x="6935788" y="3067050"/>
          <p14:tracePt t="64193" x="6943725" y="3092450"/>
          <p14:tracePt t="64200" x="6961188" y="3119438"/>
          <p14:tracePt t="64207" x="6980238" y="3136900"/>
          <p14:tracePt t="64213" x="6988175" y="3154363"/>
          <p14:tracePt t="64220" x="7005638" y="3173413"/>
          <p14:tracePt t="64227" x="7023100" y="3181350"/>
          <p14:tracePt t="64234" x="7050088" y="3198813"/>
          <p14:tracePt t="64241" x="7050088" y="3208338"/>
          <p14:tracePt t="64248" x="7077075" y="3235325"/>
          <p14:tracePt t="64254" x="7112000" y="3243263"/>
          <p14:tracePt t="64261" x="7156450" y="3260725"/>
          <p14:tracePt t="64268" x="7183438" y="3287713"/>
          <p14:tracePt t="64275" x="7226300" y="3305175"/>
          <p14:tracePt t="64282" x="7262813" y="3314700"/>
          <p14:tracePt t="64289" x="7324725" y="3340100"/>
          <p14:tracePt t="64295" x="7367588" y="3357563"/>
          <p14:tracePt t="64302" x="7412038" y="3376613"/>
          <p14:tracePt t="64309" x="7446963" y="3384550"/>
          <p14:tracePt t="64316" x="7508875" y="3402013"/>
          <p14:tracePt t="64323" x="7553325" y="3402013"/>
          <p14:tracePt t="64329" x="7589838" y="3419475"/>
          <p14:tracePt t="64335" x="7632700" y="3429000"/>
          <p14:tracePt t="64343" x="7686675" y="3429000"/>
          <p14:tracePt t="64349" x="7731125" y="3438525"/>
          <p14:tracePt t="64357" x="7756525" y="3438525"/>
          <p14:tracePt t="64363" x="7793038" y="3446463"/>
          <p14:tracePt t="64369" x="7827963" y="3446463"/>
          <p14:tracePt t="64377" x="7853363" y="3446463"/>
          <p14:tracePt t="64384" x="7872413" y="3446463"/>
          <p14:tracePt t="64391" x="7889875" y="3446463"/>
          <p14:tracePt t="64397" x="7907338" y="3446463"/>
          <p14:tracePt t="64404" x="7934325" y="3438525"/>
          <p14:tracePt t="64411" x="7951788" y="3429000"/>
          <p14:tracePt t="64418" x="7959725" y="3419475"/>
          <p14:tracePt t="64426" x="7977188" y="3419475"/>
          <p14:tracePt t="64431" x="7986713" y="3411538"/>
          <p14:tracePt t="64438" x="7996238" y="3402013"/>
          <p14:tracePt t="64444" x="8004175" y="3394075"/>
          <p14:tracePt t="64451" x="8013700" y="3394075"/>
          <p14:tracePt t="64458" x="8021638" y="3384550"/>
          <p14:tracePt t="64473" x="8031163" y="3376613"/>
          <p14:tracePt t="64478" x="8039100" y="3367088"/>
          <p14:tracePt t="64485" x="8048625" y="3357563"/>
          <p14:tracePt t="64506" x="8048625" y="3349625"/>
          <p14:tracePt t="64519" x="8056563" y="3340100"/>
          <p14:tracePt t="64540" x="8066088" y="3340100"/>
          <p14:tracePt t="64567" x="8066088" y="3332163"/>
          <p14:tracePt t="64580" x="8066088" y="3322638"/>
          <p14:tracePt t="64588" x="8075613" y="3322638"/>
          <p14:tracePt t="64594" x="8075613" y="3314700"/>
          <p14:tracePt t="64601" x="8075613" y="3305175"/>
          <p14:tracePt t="64608" x="8075613" y="3278188"/>
          <p14:tracePt t="64614" x="8075613" y="3270250"/>
          <p14:tracePt t="66681" x="8083550" y="3198813"/>
          <p14:tracePt t="66690" x="8101013" y="3092450"/>
          <p14:tracePt t="66694" x="8128000" y="2970213"/>
          <p14:tracePt t="66701" x="8145463" y="2836863"/>
          <p14:tracePt t="66708" x="8172450" y="2713038"/>
          <p14:tracePt t="66715" x="8199438" y="2589213"/>
          <p14:tracePt t="66722" x="8224838" y="2457450"/>
          <p14:tracePt t="66729" x="8259763" y="2333625"/>
          <p14:tracePt t="66735" x="8286750" y="2227263"/>
          <p14:tracePt t="66742" x="8321675" y="2112963"/>
          <p14:tracePt t="66749" x="8366125" y="1989138"/>
          <p14:tracePt t="66757" x="8410575" y="1855788"/>
          <p14:tracePt t="66762" x="8455025" y="1714500"/>
          <p14:tracePt t="66769" x="8482013" y="1563688"/>
          <p14:tracePt t="66776" x="8507413" y="1439863"/>
          <p14:tracePt t="66783" x="8543925" y="1316038"/>
          <p14:tracePt t="66790" x="8569325" y="1184275"/>
          <p14:tracePt t="66796" x="8569325" y="1042988"/>
          <p14:tracePt t="66804" x="8569325" y="919163"/>
          <p14:tracePt t="66810" x="8569325" y="812800"/>
          <p14:tracePt t="66816" x="8569325" y="688975"/>
          <p14:tracePt t="66824" x="8551863" y="565150"/>
          <p14:tracePt t="66830" x="8534400" y="458788"/>
          <p14:tracePt t="66838" x="8507413" y="327025"/>
          <p14:tracePt t="66844" x="8482013" y="238125"/>
          <p14:tracePt t="66850" x="8462963" y="150813"/>
          <p14:tracePt t="66858" x="8437563" y="71438"/>
          <p14:tracePt t="66864" x="8428038" y="9525"/>
          <p14:tracePt t="67937" x="8764588" y="133350"/>
          <p14:tracePt t="67937" x="8764588" y="238125"/>
          <p14:tracePt t="67937" x="8764588" y="309563"/>
          <p14:tracePt t="67937" x="8737600" y="388938"/>
          <p14:tracePt t="67937" x="8728075" y="468313"/>
          <p14:tracePt t="67937" x="8702675" y="557213"/>
          <p14:tracePt t="67937" x="8685213" y="663575"/>
          <p14:tracePt t="67937" x="8658225" y="795338"/>
          <p14:tracePt t="67937" x="8596313" y="919163"/>
          <p14:tracePt t="67937" x="8543925" y="1069975"/>
          <p14:tracePt t="67937" x="8445500" y="1236663"/>
          <p14:tracePt t="67937" x="8321675" y="1397000"/>
          <p14:tracePt t="67937" x="8189913" y="1581150"/>
          <p14:tracePt t="67937" x="7977188" y="1873250"/>
          <p14:tracePt t="67937" x="7783513" y="2130425"/>
          <p14:tracePt t="67937" x="7553325" y="2395538"/>
          <p14:tracePt t="67937" x="7359650" y="2624138"/>
          <p14:tracePt t="67937" x="7156450" y="2925763"/>
          <p14:tracePt t="67937" x="6918325" y="3216275"/>
          <p14:tracePt t="67937" x="6678613" y="3543300"/>
          <p14:tracePt t="67937" x="6440488" y="3879850"/>
          <p14:tracePt t="67937" x="6202363" y="4171950"/>
          <p14:tracePt t="67937" x="5999163" y="4437063"/>
          <p14:tracePt t="67937" x="5803900" y="4692650"/>
          <p14:tracePt t="67937" x="5637213" y="4922838"/>
          <p14:tracePt t="67937" x="5513388" y="5081588"/>
          <p14:tracePt t="67937" x="5389563" y="5195888"/>
          <p14:tracePt t="67937" x="5273675" y="5294313"/>
          <p14:tracePt t="67937" x="5176838" y="5364163"/>
          <p14:tracePt t="67937" x="5080000" y="5418138"/>
          <p14:tracePt t="67937" x="5000625" y="5470525"/>
          <p14:tracePt t="67937" x="4929188" y="5497513"/>
          <p14:tracePt t="67937" x="4867275" y="5522913"/>
          <p14:tracePt t="67937" x="4824413" y="5541963"/>
          <p14:tracePt t="67937" x="4762500" y="5559425"/>
          <p14:tracePt t="67937" x="4725988" y="5567363"/>
          <p14:tracePt t="67937" x="4683125" y="5576888"/>
          <p14:tracePt t="67937" x="4646613" y="5584825"/>
          <p14:tracePt t="67937" x="4611688" y="5594350"/>
          <p14:tracePt t="67937" x="4576763" y="5602288"/>
          <p14:tracePt t="67937" x="4532313" y="5602288"/>
          <p14:tracePt t="67937" x="4479925" y="5621338"/>
          <p14:tracePt t="67937" x="4435475" y="5621338"/>
          <p14:tracePt t="67937" x="4398963" y="5629275"/>
          <p14:tracePt t="67937" x="4373563" y="5629275"/>
          <p14:tracePt t="67937" x="4338638" y="5629275"/>
          <p14:tracePt t="67937" x="4311650" y="5629275"/>
          <p14:tracePt t="67937" x="4284663" y="5629275"/>
          <p14:tracePt t="67937" x="4249738" y="5629275"/>
          <p14:tracePt t="67937" x="4214813" y="5629275"/>
          <p14:tracePt t="67937" x="4178300" y="5629275"/>
          <p14:tracePt t="67937" x="4135438" y="5611813"/>
          <p14:tracePt t="67937" x="4098925" y="5602288"/>
          <p14:tracePt t="67937" x="4037013" y="5594350"/>
          <p14:tracePt t="67937" x="3975100" y="5567363"/>
          <p14:tracePt t="67937" x="3905250" y="5541963"/>
          <p14:tracePt t="67937" x="3825875" y="5532438"/>
          <p14:tracePt t="67937" x="3763963" y="5505450"/>
          <p14:tracePt t="67937" x="3702050" y="5470525"/>
          <p14:tracePt t="67937" x="3648075" y="5461000"/>
          <p14:tracePt t="67937" x="3605213" y="5435600"/>
          <p14:tracePt t="67937" x="3560763" y="5418138"/>
          <p14:tracePt t="67937" x="3533775" y="5399088"/>
          <p14:tracePt t="67937" x="3498850" y="5391150"/>
          <p14:tracePt t="67937" x="3471863" y="5373688"/>
          <p14:tracePt t="67937" x="3454400" y="5364163"/>
          <p14:tracePt t="67937" x="3436938" y="5356225"/>
          <p14:tracePt t="67937" x="3427413" y="5356225"/>
          <p14:tracePt t="67937" x="3419475" y="5346700"/>
          <p14:tracePt t="67937" x="3419475" y="5337175"/>
          <p14:tracePt t="67937" x="3409950" y="5337175"/>
          <p14:tracePt t="67937" x="3409950" y="5329238"/>
          <p14:tracePt t="67937" x="3409950" y="5319713"/>
          <p14:tracePt t="67937" x="3402013" y="5319713"/>
          <p14:tracePt t="67937" x="3392488" y="5311775"/>
          <p14:tracePt t="67937" x="3382963" y="5302250"/>
          <p14:tracePt t="67937" x="3375025" y="5302250"/>
          <p14:tracePt t="67937" x="3357563" y="5294313"/>
          <p14:tracePt t="67937" x="3330575" y="5267325"/>
          <p14:tracePt t="67937" x="3268663" y="5232400"/>
          <p14:tracePt t="67937" x="3171825" y="5170488"/>
          <p14:tracePt t="67937" x="3048000" y="5091113"/>
          <p14:tracePt t="67937" x="2879725" y="5002213"/>
          <p14:tracePt t="67937" x="2713038" y="4930775"/>
          <p14:tracePt t="67937" x="2544763" y="4833938"/>
          <p14:tracePt t="67937" x="2386013" y="4772025"/>
          <p14:tracePt t="67937" x="2252663" y="4719638"/>
          <p14:tracePt t="67937" x="2128838" y="4692650"/>
          <p14:tracePt t="67937" x="2032000" y="4665663"/>
          <p14:tracePt t="67937" x="1960563" y="4648200"/>
          <p14:tracePt t="67937" x="1863725" y="4640263"/>
          <p14:tracePt t="67937" x="1793875" y="4640263"/>
          <p14:tracePt t="67937" x="1757363" y="4640263"/>
          <p14:tracePt t="67937" x="1714500" y="4630738"/>
          <p14:tracePt t="67937" x="1660525" y="4630738"/>
          <p14:tracePt t="67937" x="1635125" y="4630738"/>
          <p14:tracePt t="67937" x="1598613" y="4630738"/>
          <p14:tracePt t="67937" x="1573213" y="4630738"/>
          <p14:tracePt t="67937" x="1554163" y="4630738"/>
          <p14:tracePt t="67937" x="1546225" y="4630738"/>
          <p14:tracePt t="67937" x="1536700" y="4630738"/>
          <p14:tracePt t="67937" x="1528763" y="4630738"/>
          <p14:tracePt t="67937" x="1519238" y="4630738"/>
          <p14:tracePt t="67937" x="1511300" y="4630738"/>
          <p14:tracePt t="67937" x="1501775" y="4630738"/>
          <p14:tracePt t="67937" x="1493838" y="4630738"/>
          <p14:tracePt t="67937" x="1484313" y="4630738"/>
          <p14:tracePt t="67937" x="1474788" y="4630738"/>
          <p14:tracePt t="67937" x="1474788" y="4640263"/>
          <p14:tracePt t="67937" x="1466850" y="4640263"/>
          <p14:tracePt t="67937" x="1457325" y="4640263"/>
          <p14:tracePt t="67937" x="1449388" y="4648200"/>
          <p14:tracePt t="67937" x="1439863" y="4648200"/>
          <p14:tracePt t="67937" x="1439863" y="4657725"/>
          <p14:tracePt t="67937" x="1431925" y="4657725"/>
          <p14:tracePt t="67937" x="1431925" y="4665663"/>
          <p14:tracePt t="67937" x="1422400" y="4665663"/>
          <p14:tracePt t="67937" x="1412875" y="4665663"/>
          <p14:tracePt t="67937" x="1412875" y="4675188"/>
          <p14:tracePt t="67937" x="1404938" y="4675188"/>
          <p14:tracePt t="67937" x="1404938" y="4684713"/>
          <p14:tracePt t="67937" x="1395413" y="4684713"/>
          <p14:tracePt t="67937" x="1395413" y="4692650"/>
          <p14:tracePt t="67937" x="1387475" y="4692650"/>
          <p14:tracePt t="67937" x="1387475" y="4702175"/>
          <p14:tracePt t="67937" x="1387475" y="4710113"/>
          <p14:tracePt t="67937" x="1387475" y="4719638"/>
          <p14:tracePt t="67937" x="1377950" y="4719638"/>
          <p14:tracePt t="67937" x="1377950" y="4727575"/>
          <p14:tracePt t="67937" x="1377950" y="4737100"/>
          <p14:tracePt t="67937" x="1377950" y="4745038"/>
          <p14:tracePt t="67937" x="1370013" y="4745038"/>
          <p14:tracePt t="67937" x="1360488" y="4745038"/>
          <p14:tracePt t="67937" x="1360488" y="4754563"/>
          <p14:tracePt t="67937" x="1360488" y="4745038"/>
          <p14:tracePt t="67937" x="1370013" y="4745038"/>
          <p14:tracePt t="67937" x="1370013" y="4737100"/>
          <p14:tracePt t="67937" x="1377950" y="4737100"/>
          <p14:tracePt t="67937" x="1449388" y="4764088"/>
          <p14:tracePt t="67937" x="1511300" y="4833938"/>
          <p14:tracePt t="67937" x="1573213" y="4895850"/>
          <p14:tracePt t="67937" x="1635125" y="4949825"/>
          <p14:tracePt t="67937" x="1687513" y="4992688"/>
          <p14:tracePt t="67937" x="1731963" y="5046663"/>
          <p14:tracePt t="67937" x="1801813" y="5099050"/>
          <p14:tracePt t="67937" x="1846263" y="5143500"/>
          <p14:tracePt t="67937" x="1873250" y="5160963"/>
          <p14:tracePt t="67937" x="1890713" y="5178425"/>
          <p14:tracePt t="67937" x="1917700" y="5205413"/>
          <p14:tracePt t="67937" x="1925638" y="5214938"/>
          <p14:tracePt t="67937" x="1935163" y="5214938"/>
          <p14:tracePt t="67937" x="1935163" y="5222875"/>
          <p14:tracePt t="67937" x="1943100" y="5222875"/>
          <p14:tracePt t="67937" x="1925638" y="5222875"/>
          <p14:tracePt t="67937" x="1908175" y="5195888"/>
          <p14:tracePt t="67937" x="1881188" y="5187950"/>
          <p14:tracePt t="67937" x="1855788" y="5160963"/>
          <p14:tracePt t="67937" x="1838325" y="5143500"/>
          <p14:tracePt t="67937" x="1828800" y="5133975"/>
          <p14:tracePt t="67937" x="1819275" y="5126038"/>
          <p14:tracePt t="67937" x="1793875" y="5116513"/>
          <p14:tracePt t="67937" x="1776413" y="5091113"/>
          <p14:tracePt t="67937" x="1766888" y="5091113"/>
          <p14:tracePt t="67937" x="1757363" y="5081588"/>
          <p14:tracePt t="67937" x="1749425" y="5072063"/>
          <p14:tracePt t="67937" x="1739900" y="5064125"/>
          <p14:tracePt t="67937" x="1731963" y="5064125"/>
          <p14:tracePt t="67937" x="1722438" y="5054600"/>
          <p14:tracePt t="67937" x="1714500" y="5054600"/>
          <p14:tracePt t="67937" x="1714500" y="5046663"/>
          <p14:tracePt t="67937" x="1704975" y="5046663"/>
          <p14:tracePt t="67937" x="1704975" y="5037138"/>
          <p14:tracePt t="67937" x="1697038" y="5037138"/>
          <p14:tracePt t="67937" x="1687513" y="5037138"/>
          <p14:tracePt t="67937" x="1687513" y="5029200"/>
          <p14:tracePt t="67937" x="1677988" y="5029200"/>
          <p14:tracePt t="67937" x="1670050" y="5029200"/>
          <p14:tracePt t="67937" x="1660525" y="5029200"/>
          <p14:tracePt t="67937" x="1652588" y="5029200"/>
          <p14:tracePt t="67937" x="1652588" y="5019675"/>
          <p14:tracePt t="67937" x="1652588" y="5029200"/>
          <p14:tracePt t="67937" x="1697038" y="5019675"/>
          <p14:tracePt t="67937" x="1757363" y="4992688"/>
          <p14:tracePt t="67937" x="1801813" y="4984750"/>
          <p14:tracePt t="67937" x="1855788" y="4967288"/>
          <p14:tracePt t="67937" x="1890713" y="4957763"/>
          <p14:tracePt t="67937" x="1925638" y="4940300"/>
          <p14:tracePt t="67937" x="1970088" y="4930775"/>
          <p14:tracePt t="67937" x="2014538" y="4922838"/>
          <p14:tracePt t="67937" x="2058988" y="4895850"/>
          <p14:tracePt t="67937" x="2093913" y="4887913"/>
          <p14:tracePt t="67937" x="2138363" y="4878388"/>
          <p14:tracePt t="67937" x="2182813" y="4851400"/>
          <p14:tracePt t="67937" x="2235200" y="4843463"/>
          <p14:tracePt t="67937" x="2270125" y="4833938"/>
          <p14:tracePt t="67937" x="2306638" y="4826000"/>
          <p14:tracePt t="67937" x="2349500" y="4816475"/>
          <p14:tracePt t="67937" x="2376488" y="4806950"/>
          <p14:tracePt t="67937" x="2420938" y="4789488"/>
          <p14:tracePt t="67937" x="2455863" y="4781550"/>
          <p14:tracePt t="67937" x="2500313" y="4772025"/>
          <p14:tracePt t="67937" x="2562225" y="4764088"/>
          <p14:tracePt t="67937" x="2597150" y="4754563"/>
          <p14:tracePt t="67937" x="2641600" y="4745038"/>
          <p14:tracePt t="67937" x="2676525" y="4727575"/>
          <p14:tracePt t="67937" x="2738438" y="4710113"/>
          <p14:tracePt t="67937" x="2782888" y="4692650"/>
          <p14:tracePt t="67937" x="2835275" y="4684713"/>
          <p14:tracePt t="67937" x="2916238" y="4657725"/>
          <p14:tracePt t="67937" x="2995613" y="4630738"/>
          <p14:tracePt t="67937" x="3065463" y="4622800"/>
          <p14:tracePt t="67937" x="3144838" y="4595813"/>
          <p14:tracePt t="67937" x="3216275" y="4586288"/>
          <p14:tracePt t="67937" x="3295650" y="4568825"/>
          <p14:tracePt t="67937" x="3382963" y="4560888"/>
          <p14:tracePt t="67937" x="3454400" y="4541838"/>
          <p14:tracePt t="67937" x="3543300" y="4541838"/>
          <p14:tracePt t="67937" x="3640138" y="4533900"/>
          <p14:tracePt t="67937" x="3729038" y="4533900"/>
          <p14:tracePt t="67937" x="3833813" y="4516438"/>
          <p14:tracePt t="67937" x="3940175" y="4506913"/>
          <p14:tracePt t="67937" x="4037013" y="4489450"/>
          <p14:tracePt t="67937" x="4125913" y="4462463"/>
          <p14:tracePt t="67937" x="4205288" y="4454525"/>
          <p14:tracePt t="67937" x="4257675" y="4445000"/>
          <p14:tracePt t="67937" x="4319588" y="4419600"/>
          <p14:tracePt t="67937" x="4356100" y="4410075"/>
          <p14:tracePt t="67937" x="4398963" y="4400550"/>
          <p14:tracePt t="67937" x="4425950" y="4392613"/>
          <p14:tracePt t="67937" x="4470400" y="4365625"/>
          <p14:tracePt t="67937" x="4497388" y="4357688"/>
          <p14:tracePt t="67937" x="4532313" y="4348163"/>
          <p14:tracePt t="67937" x="4549775" y="4330700"/>
          <p14:tracePt t="67937" x="4576763" y="4321175"/>
          <p14:tracePt t="67937" x="4611688" y="4313238"/>
          <p14:tracePt t="67937" x="4629150" y="4303713"/>
          <p14:tracePt t="67937" x="4646613" y="4295775"/>
          <p14:tracePt t="67937" x="4664075" y="4286250"/>
          <p14:tracePt t="67937" x="4683125" y="4276725"/>
          <p14:tracePt t="67937" x="4700588" y="4268788"/>
          <p14:tracePt t="67937" x="4718050" y="4259263"/>
          <p14:tracePt t="67937" x="4735513" y="4259263"/>
          <p14:tracePt t="67937" x="4745038" y="4251325"/>
          <p14:tracePt t="67937" x="4752975" y="4233863"/>
          <p14:tracePt t="67937" x="4770438" y="4233863"/>
          <p14:tracePt t="67937" x="4779963" y="4214813"/>
          <p14:tracePt t="67937" x="4797425" y="4206875"/>
          <p14:tracePt t="67937" x="4824413" y="4197350"/>
          <p14:tracePt t="67937" x="4824413" y="4189413"/>
          <p14:tracePt t="67937" x="4849813" y="4189413"/>
          <p14:tracePt t="67937" x="4867275" y="4179888"/>
          <p14:tracePt t="67937" x="4886325" y="4162425"/>
          <p14:tracePt t="67937" x="4921250" y="4162425"/>
          <p14:tracePt t="67937" x="4948238" y="4135438"/>
          <p14:tracePt t="67937" x="4973638" y="4127500"/>
          <p14:tracePt t="67937" x="5018088" y="4117975"/>
          <p14:tracePt t="67937" x="5045075" y="4100513"/>
          <p14:tracePt t="67937" x="5080000" y="4092575"/>
          <p14:tracePt t="67937" x="5106988" y="4073525"/>
          <p14:tracePt t="67937" x="5151438" y="4056063"/>
          <p14:tracePt t="67937" x="5176838" y="4048125"/>
          <p14:tracePt t="67937" x="5203825" y="4030663"/>
          <p14:tracePt t="67937" x="5248275" y="4021138"/>
          <p14:tracePt t="67937" x="5273675" y="4011613"/>
          <p14:tracePt t="67937" x="5318125" y="3986213"/>
          <p14:tracePt t="67937" x="5345113" y="3986213"/>
          <p14:tracePt t="67937" x="5362575" y="3976688"/>
          <p14:tracePt t="67937" x="5389563" y="3968750"/>
          <p14:tracePt t="67937" x="5407025" y="3959225"/>
          <p14:tracePt t="67937" x="5424488" y="3959225"/>
          <p14:tracePt t="67937" x="5434013" y="3949700"/>
          <p14:tracePt t="67937" x="5451475" y="3949700"/>
          <p14:tracePt t="67937" x="5459413" y="3949700"/>
          <p14:tracePt t="67937" x="5468938" y="3949700"/>
          <p14:tracePt t="67937" x="5486400" y="3941763"/>
          <p14:tracePt t="67937" x="5495925" y="3941763"/>
          <p14:tracePt t="67937" x="5503863" y="3941763"/>
          <p14:tracePt t="67937" x="5513388" y="3932238"/>
          <p14:tracePt t="67937" x="5530850" y="3932238"/>
          <p14:tracePt t="67937" x="5548313" y="3924300"/>
          <p14:tracePt t="67937" x="5565775" y="3924300"/>
          <p14:tracePt t="67937" x="5575300" y="3924300"/>
          <p14:tracePt t="67937" x="5592763" y="3914775"/>
          <p14:tracePt t="67937" x="5610225" y="3914775"/>
          <p14:tracePt t="67937" x="5610225" y="3906838"/>
          <p14:tracePt t="67937" x="5627688" y="3906838"/>
          <p14:tracePt t="67937" x="5645150" y="3897313"/>
          <p14:tracePt t="67937" x="5662613" y="3897313"/>
          <p14:tracePt t="67937" x="5680075" y="3897313"/>
          <p14:tracePt t="67937" x="5699125" y="3887788"/>
          <p14:tracePt t="67937" x="5724525" y="3887788"/>
          <p14:tracePt t="67937" x="5741988" y="3879850"/>
          <p14:tracePt t="67937" x="5761038" y="3879850"/>
          <p14:tracePt t="67937" x="5795963" y="3870325"/>
          <p14:tracePt t="67937" x="5821363" y="3862388"/>
          <p14:tracePt t="67937" x="5848350" y="3852863"/>
          <p14:tracePt t="67937" x="5883275" y="3844925"/>
          <p14:tracePt t="67937" x="5892800" y="3844925"/>
          <p14:tracePt t="67937" x="5927725" y="3827463"/>
          <p14:tracePt t="67937" x="5945188" y="3817938"/>
          <p14:tracePt t="67937" x="5964238" y="3817938"/>
          <p14:tracePt t="67937" x="5981700" y="3808413"/>
          <p14:tracePt t="67937" x="5999163" y="3808413"/>
          <p14:tracePt t="67937" x="6016625" y="3808413"/>
          <p14:tracePt t="67937" x="6034088" y="3800475"/>
          <p14:tracePt t="67937" x="6061075" y="3790950"/>
          <p14:tracePt t="67937" x="6078538" y="3790950"/>
          <p14:tracePt t="67937" x="6105525" y="3783013"/>
          <p14:tracePt t="67937" x="6122988" y="3773488"/>
          <p14:tracePt t="67937" x="6157913" y="3765550"/>
          <p14:tracePt t="67937" x="6175375" y="3756025"/>
          <p14:tracePt t="67937" x="6202363" y="3746500"/>
          <p14:tracePt t="67937" x="6219825" y="3738563"/>
          <p14:tracePt t="67937" x="6246813" y="3738563"/>
          <p14:tracePt t="67937" x="6264275" y="3729038"/>
          <p14:tracePt t="67937" x="6281738" y="3729038"/>
          <p14:tracePt t="67937" x="6299200" y="3721100"/>
          <p14:tracePt t="67937" x="6326188" y="3721100"/>
          <p14:tracePt t="67937" x="6343650" y="3721100"/>
          <p14:tracePt t="67937" x="6370638" y="3721100"/>
          <p14:tracePt t="67937" x="6405563" y="3721100"/>
          <p14:tracePt t="67937" x="6430963" y="3721100"/>
          <p14:tracePt t="67937" x="6457950" y="3721100"/>
          <p14:tracePt t="67937" x="6475413" y="3729038"/>
          <p14:tracePt t="67937" x="6519863" y="3729038"/>
          <p14:tracePt t="67937" x="6537325" y="3738563"/>
          <p14:tracePt t="67937" x="6564313" y="3738563"/>
          <p14:tracePt t="67937" x="6591300" y="3746500"/>
          <p14:tracePt t="67937" x="6608763" y="3746500"/>
          <p14:tracePt t="67937" x="6626225" y="3756025"/>
          <p14:tracePt t="67937" x="6643688" y="3756025"/>
          <p14:tracePt t="67937" x="6661150" y="3756025"/>
          <p14:tracePt t="67937" x="6688138" y="3756025"/>
          <p14:tracePt t="67937" x="6705600" y="3756025"/>
          <p14:tracePt t="67937" x="6723063" y="3756025"/>
          <p14:tracePt t="67937" x="6740525" y="3756025"/>
          <p14:tracePt t="67937" x="6757988" y="3756025"/>
          <p14:tracePt t="67937" x="6777038" y="3756025"/>
          <p14:tracePt t="67937" x="6794500" y="3756025"/>
          <p14:tracePt t="67937" x="6811963" y="3756025"/>
          <p14:tracePt t="67937" x="6829425" y="3756025"/>
          <p14:tracePt t="67937" x="6837363" y="3756025"/>
          <p14:tracePt t="67937" x="6846888" y="3756025"/>
          <p14:tracePt t="67937" x="6856413" y="3756025"/>
          <p14:tracePt t="67937" x="6864350" y="3756025"/>
          <p14:tracePt t="67937" x="6873875" y="3756025"/>
          <p14:tracePt t="67937" x="6881813" y="3756025"/>
          <p14:tracePt t="67937" x="6891338" y="3756025"/>
          <p14:tracePt t="69238" x="6943725" y="3738563"/>
          <p14:tracePt t="69245" x="7023100" y="3703638"/>
          <p14:tracePt t="69252" x="7102475" y="3659188"/>
          <p14:tracePt t="69260" x="7191375" y="3632200"/>
          <p14:tracePt t="69265" x="7270750" y="3605213"/>
          <p14:tracePt t="69272" x="7342188" y="3579813"/>
          <p14:tracePt t="69279" x="7439025" y="3552825"/>
          <p14:tracePt t="69286" x="7518400" y="3535363"/>
          <p14:tracePt t="69293" x="7589838" y="3508375"/>
          <p14:tracePt t="69299" x="7669213" y="3481388"/>
          <p14:tracePt t="69306" x="7739063" y="3463925"/>
          <p14:tracePt t="69313" x="7818438" y="3455988"/>
          <p14:tracePt t="69320" x="7872413" y="3446463"/>
          <p14:tracePt t="69327" x="7934325" y="3429000"/>
          <p14:tracePt t="69334" x="7986713" y="3419475"/>
          <p14:tracePt t="69341" x="8031163" y="3411538"/>
          <p14:tracePt t="69347" x="8066088" y="3402013"/>
          <p14:tracePt t="69361" x="8162925" y="3384550"/>
          <p14:tracePt t="69368" x="8207375" y="3376613"/>
          <p14:tracePt t="69375" x="8269288" y="3367088"/>
          <p14:tracePt t="69381" x="8304213" y="3357563"/>
          <p14:tracePt t="69388" x="8340725" y="3349625"/>
          <p14:tracePt t="69395" x="8393113" y="3322638"/>
          <p14:tracePt t="69402" x="8428038" y="3322638"/>
          <p14:tracePt t="69409" x="8472488" y="3314700"/>
          <p14:tracePt t="69415" x="8524875" y="3314700"/>
          <p14:tracePt t="69422" x="8569325" y="3314700"/>
          <p14:tracePt t="69429" x="8623300" y="3314700"/>
          <p14:tracePt t="69436" x="8693150" y="3314700"/>
          <p14:tracePt t="69443" x="8747125" y="3314700"/>
          <p14:tracePt t="69449" x="8799513" y="3314700"/>
          <p14:tracePt t="69456" x="8861425" y="3314700"/>
          <p14:tracePt t="69463" x="8896350" y="3314700"/>
          <p14:tracePt t="69469" x="8940800" y="3314700"/>
          <p14:tracePt t="69476" x="8967788" y="3314700"/>
          <p14:tracePt t="69483" x="8993188" y="3314700"/>
          <p14:tracePt t="69490" x="9012238" y="3314700"/>
          <p14:tracePt t="69497" x="9029700" y="3314700"/>
          <p14:tracePt t="69503" x="9037638" y="3314700"/>
          <p14:tracePt t="69510" x="9047163" y="3314700"/>
          <p14:tracePt t="69531" x="9055100" y="3314700"/>
          <p14:tracePt t="69537" x="9064625" y="3314700"/>
          <p14:tracePt t="69544" x="9082088" y="3314700"/>
          <p14:tracePt t="69551" x="9091613" y="3314700"/>
          <p14:tracePt t="69558" x="9099550" y="3314700"/>
          <p14:tracePt t="69571" x="9117013" y="3314700"/>
          <p14:tracePt t="69578" x="9126538" y="3314700"/>
          <p14:tracePt t="69585" x="9144000" y="3314700"/>
          <p14:tracePt t="69593" x="9153525" y="3314700"/>
          <p14:tracePt t="69599" x="9170988" y="3314700"/>
          <p14:tracePt t="69605" x="9188450" y="3314700"/>
          <p14:tracePt t="69619" x="9196388" y="3314700"/>
          <p14:tracePt t="69627" x="9205913" y="3314700"/>
          <p14:tracePt t="69633" x="9223375" y="3322638"/>
          <p14:tracePt t="69639" x="9232900" y="3322638"/>
          <p14:tracePt t="69646" x="9240838" y="3332163"/>
          <p14:tracePt t="69653" x="9250363" y="3332163"/>
          <p14:tracePt t="69659" x="9250363" y="3340100"/>
          <p14:tracePt t="69667" x="9258300" y="3349625"/>
          <p14:tracePt t="69673" x="9267825" y="3357563"/>
          <p14:tracePt t="69680" x="9275763" y="3367088"/>
          <p14:tracePt t="69687" x="9285288" y="3367088"/>
          <p14:tracePt t="69701" x="9294813" y="3376613"/>
          <p14:tracePt t="69709" x="9294813" y="3384550"/>
          <p14:tracePt t="69714" x="9294813" y="3402013"/>
          <p14:tracePt t="69721" x="9294813" y="3411538"/>
          <p14:tracePt t="69728" x="9294813" y="3419475"/>
          <p14:tracePt t="69742" x="9294813" y="3438525"/>
          <p14:tracePt t="69748" x="9285288" y="3455988"/>
          <p14:tracePt t="69755" x="9275763" y="3500438"/>
          <p14:tracePt t="69762" x="9250363" y="3525838"/>
          <p14:tracePt t="69768" x="9232900" y="3562350"/>
          <p14:tracePt t="69776" x="9215438" y="3587750"/>
          <p14:tracePt t="69782" x="9196388" y="3614738"/>
          <p14:tracePt t="69789" x="9178925" y="3641725"/>
          <p14:tracePt t="69796" x="9153525" y="3667125"/>
          <p14:tracePt t="69802" x="9134475" y="3694113"/>
          <p14:tracePt t="69810" x="9117013" y="3729038"/>
          <p14:tracePt t="69816" x="9082088" y="3756025"/>
          <p14:tracePt t="69823" x="9064625" y="3790950"/>
          <p14:tracePt t="69830" x="9037638" y="3817938"/>
          <p14:tracePt t="69836" x="9002713" y="3862388"/>
          <p14:tracePt t="69843" x="8967788" y="3897313"/>
          <p14:tracePt t="69850" x="8940800" y="3924300"/>
          <p14:tracePt t="69857" x="8905875" y="3959225"/>
          <p14:tracePt t="69863" x="8878888" y="3986213"/>
          <p14:tracePt t="69870" x="8834438" y="4011613"/>
          <p14:tracePt t="69877" x="8799513" y="4038600"/>
          <p14:tracePt t="69884" x="8755063" y="4073525"/>
          <p14:tracePt t="69891" x="8728075" y="4092575"/>
          <p14:tracePt t="69898" x="8685213" y="4127500"/>
          <p14:tracePt t="69904" x="8640763" y="4162425"/>
          <p14:tracePt t="69912" x="8561388" y="4197350"/>
          <p14:tracePt t="69918" x="8482013" y="4251325"/>
          <p14:tracePt t="69925" x="8402638" y="4303713"/>
          <p14:tracePt t="69932" x="8340725" y="4338638"/>
          <p14:tracePt t="69938" x="8278813" y="4365625"/>
          <p14:tracePt t="69945" x="8234363" y="4392613"/>
          <p14:tracePt t="69952" x="8172450" y="4410075"/>
          <p14:tracePt t="69959" x="8110538" y="4437063"/>
          <p14:tracePt t="69966" x="8066088" y="4471988"/>
          <p14:tracePt t="69972" x="8013700" y="4498975"/>
          <p14:tracePt t="69979" x="7942263" y="4533900"/>
          <p14:tracePt t="69986" x="7889875" y="4560888"/>
          <p14:tracePt t="69992" x="7827963" y="4595813"/>
          <p14:tracePt t="69999" x="7766050" y="4622800"/>
          <p14:tracePt t="70006" x="7704138" y="4640263"/>
          <p14:tracePt t="70013" x="7650163" y="4657725"/>
          <p14:tracePt t="70020" x="7589838" y="4675188"/>
          <p14:tracePt t="70027" x="7527925" y="4702175"/>
          <p14:tracePt t="70033" x="7483475" y="4710113"/>
          <p14:tracePt t="70040" x="7429500" y="4719638"/>
          <p14:tracePt t="70047" x="7367588" y="4745038"/>
          <p14:tracePt t="70054" x="7315200" y="4745038"/>
          <p14:tracePt t="70061" x="7253288" y="4754563"/>
          <p14:tracePt t="70068" x="7183438" y="4772025"/>
          <p14:tracePt t="70075" x="7129463" y="4781550"/>
          <p14:tracePt t="70081" x="7067550" y="4781550"/>
          <p14:tracePt t="70088" x="7015163" y="4789488"/>
          <p14:tracePt t="70095" x="6961188" y="4789488"/>
          <p14:tracePt t="70101" x="6899275" y="4806950"/>
          <p14:tracePt t="70109" x="6864350" y="4806950"/>
          <p14:tracePt t="70115" x="6819900" y="4816475"/>
          <p14:tracePt t="70121" x="6794500" y="4816475"/>
          <p14:tracePt t="70129" x="6777038" y="4816475"/>
          <p14:tracePt t="70135" x="6750050" y="4816475"/>
          <p14:tracePt t="70142" x="6732588" y="4816475"/>
          <p14:tracePt t="70149" x="6723063" y="4816475"/>
          <p14:tracePt t="70156" x="6705600" y="4816475"/>
          <p14:tracePt t="70163" x="6696075" y="4816475"/>
          <p14:tracePt t="70176" x="6688138" y="4816475"/>
          <p14:tracePt t="70197" x="6678613" y="4816475"/>
          <p14:tracePt t="70217" x="6670675" y="4816475"/>
          <p14:tracePt t="70298" x="6670675" y="4806950"/>
          <p14:tracePt t="70305" x="6688138" y="4806950"/>
          <p14:tracePt t="70312" x="6705600" y="4799013"/>
          <p14:tracePt t="70319" x="6732588" y="4799013"/>
          <p14:tracePt t="70326" x="6757988" y="4789488"/>
          <p14:tracePt t="70333" x="6802438" y="4789488"/>
          <p14:tracePt t="70340" x="6829425" y="4781550"/>
          <p14:tracePt t="70346" x="6881813" y="4772025"/>
          <p14:tracePt t="70360" x="6997700" y="4737100"/>
          <p14:tracePt t="70366" x="7077075" y="4719638"/>
          <p14:tracePt t="70373" x="7146925" y="4692650"/>
          <p14:tracePt t="70380" x="7208838" y="4675188"/>
          <p14:tracePt t="70388" x="7270750" y="4657725"/>
          <p14:tracePt t="70394" x="7324725" y="4640263"/>
          <p14:tracePt t="70401" x="7386638" y="4622800"/>
          <p14:tracePt t="70408" x="7446963" y="4603750"/>
          <p14:tracePt t="70414" x="7491413" y="4578350"/>
          <p14:tracePt t="70421" x="7545388" y="4568825"/>
          <p14:tracePt t="70428" x="7607300" y="4541838"/>
          <p14:tracePt t="70435" x="7650163" y="4524375"/>
          <p14:tracePt t="70442" x="7712075" y="4498975"/>
          <p14:tracePt t="70448" x="7756525" y="4462463"/>
          <p14:tracePt t="70455" x="7818438" y="4437063"/>
          <p14:tracePt t="70462" x="7872413" y="4419600"/>
          <p14:tracePt t="70468" x="7942263" y="4375150"/>
          <p14:tracePt t="70475" x="7996238" y="4357688"/>
          <p14:tracePt t="70482" x="8039100" y="4321175"/>
          <p14:tracePt t="70488" x="8101013" y="4295775"/>
          <p14:tracePt t="70496" x="8145463" y="4259263"/>
          <p14:tracePt t="70502" x="8207375" y="4224338"/>
          <p14:tracePt t="70510" x="8259763" y="4189413"/>
          <p14:tracePt t="70516" x="8321675" y="4135438"/>
          <p14:tracePt t="70522" x="8366125" y="4100513"/>
          <p14:tracePt t="70530" x="8410575" y="4073525"/>
          <p14:tracePt t="70536" x="8462963" y="4021138"/>
          <p14:tracePt t="70543" x="8507413" y="3986213"/>
          <p14:tracePt t="70550" x="8551863" y="3941763"/>
          <p14:tracePt t="70558" x="8613775" y="3906838"/>
          <p14:tracePt t="70564" x="8648700" y="3852863"/>
          <p14:tracePt t="70570" x="8702675" y="3808413"/>
          <p14:tracePt t="70578" x="8747125" y="3773488"/>
          <p14:tracePt t="70584" x="8782050" y="3729038"/>
          <p14:tracePt t="70591" x="8816975" y="3684588"/>
          <p14:tracePt t="70597" x="8843963" y="3649663"/>
          <p14:tracePt t="70604" x="8861425" y="3622675"/>
          <p14:tracePt t="70611" x="8896350" y="3579813"/>
          <p14:tracePt t="70618" x="8931275" y="3535363"/>
          <p14:tracePt t="70625" x="8950325" y="3500438"/>
          <p14:tracePt t="70632" x="8985250" y="3455988"/>
          <p14:tracePt t="70638" x="9002713" y="3411538"/>
          <p14:tracePt t="70645" x="9029700" y="3384550"/>
          <p14:tracePt t="70652" x="9047163" y="3367088"/>
          <p14:tracePt t="70659" x="9064625" y="3340100"/>
          <p14:tracePt t="70665" x="9072563" y="3314700"/>
          <p14:tracePt t="70672" x="9091613" y="3295650"/>
          <p14:tracePt t="70679" x="9099550" y="3278188"/>
          <p14:tracePt t="70686" x="9099550" y="3260725"/>
          <p14:tracePt t="70694" x="9109075" y="3260725"/>
          <p14:tracePt t="70699" x="9117013" y="3243263"/>
          <p14:tracePt t="70708" x="9117013" y="3225800"/>
          <p14:tracePt t="70713" x="9126538" y="3208338"/>
          <p14:tracePt t="70720" x="9126538" y="3190875"/>
          <p14:tracePt t="70727" x="9134475" y="3181350"/>
          <p14:tracePt t="70734" x="9134475" y="3163888"/>
          <p14:tracePt t="70747" x="9134475" y="3154363"/>
          <p14:tracePt t="70754" x="9134475" y="3146425"/>
          <p14:tracePt t="70767" x="9134475" y="3136900"/>
          <p14:tracePt t="70781" x="9134475" y="3128963"/>
          <p14:tracePt t="70801" x="9134475" y="3119438"/>
          <p14:tracePt t="70815" x="9134475" y="3111500"/>
          <p14:tracePt t="70890" x="9134475" y="3119438"/>
          <p14:tracePt t="70897" x="9134475" y="3128963"/>
          <p14:tracePt t="70903" x="9134475" y="3136900"/>
          <p14:tracePt t="70910" x="9126538" y="3136900"/>
          <p14:tracePt t="70917" x="9117013" y="3154363"/>
          <p14:tracePt t="70925" x="9109075" y="3173413"/>
          <p14:tracePt t="70931" x="9109075" y="3190875"/>
          <p14:tracePt t="70937" x="9091613" y="3198813"/>
          <p14:tracePt t="70944" x="9082088" y="3216275"/>
          <p14:tracePt t="70951" x="9072563" y="3235325"/>
          <p14:tracePt t="70958" x="9064625" y="3252788"/>
          <p14:tracePt t="70965" x="9055100" y="3270250"/>
          <p14:tracePt t="70971" x="9047163" y="3278188"/>
          <p14:tracePt t="70978" x="9037638" y="3295650"/>
          <p14:tracePt t="70984" x="9029700" y="3314700"/>
          <p14:tracePt t="70992" x="9012238" y="3349625"/>
          <p14:tracePt t="70998" x="9002713" y="3384550"/>
          <p14:tracePt t="71005" x="8985250" y="3419475"/>
          <p14:tracePt t="71012" x="8975725" y="3446463"/>
          <p14:tracePt t="71018" x="8950325" y="3473450"/>
          <p14:tracePt t="71026" x="8931275" y="3517900"/>
          <p14:tracePt t="71032" x="8905875" y="3562350"/>
          <p14:tracePt t="71040" x="8888413" y="3587750"/>
          <p14:tracePt t="71046" x="8869363" y="3622675"/>
          <p14:tracePt t="71053" x="8834438" y="3667125"/>
          <p14:tracePt t="71060" x="8816975" y="3711575"/>
          <p14:tracePt t="71067" x="8782050" y="3773488"/>
          <p14:tracePt t="71074" x="8747125" y="3817938"/>
          <p14:tracePt t="71080" x="8710613" y="3879850"/>
          <p14:tracePt t="71087" x="8675688" y="3924300"/>
          <p14:tracePt t="71094" x="8640763" y="3968750"/>
          <p14:tracePt t="71100" x="8596313" y="4030663"/>
          <p14:tracePt t="71108" x="8551863" y="4065588"/>
          <p14:tracePt t="71114" x="8516938" y="4127500"/>
          <p14:tracePt t="71121" x="8472488" y="4179888"/>
          <p14:tracePt t="71128" x="8402638" y="4241800"/>
          <p14:tracePt t="71134" x="8375650" y="4268788"/>
          <p14:tracePt t="71141" x="8331200" y="4303713"/>
          <p14:tracePt t="71148" x="8296275" y="4357688"/>
          <p14:tracePt t="71155" x="8242300" y="4383088"/>
          <p14:tracePt t="71162" x="8216900" y="4419600"/>
          <p14:tracePt t="71168" x="8172450" y="4454525"/>
          <p14:tracePt t="71176" x="8128000" y="4489450"/>
          <p14:tracePt t="71182" x="8075613" y="4524375"/>
          <p14:tracePt t="71189" x="8048625" y="4551363"/>
          <p14:tracePt t="71196" x="8004175" y="4586288"/>
          <p14:tracePt t="71202" x="7969250" y="4603750"/>
          <p14:tracePt t="71210" x="7942263" y="4640263"/>
          <p14:tracePt t="71216" x="7924800" y="4657725"/>
          <p14:tracePt t="71224" x="7889875" y="4675188"/>
          <p14:tracePt t="71230" x="7862888" y="4692650"/>
          <p14:tracePt t="71236" x="7835900" y="4727575"/>
          <p14:tracePt t="71243" x="7800975" y="4745038"/>
          <p14:tracePt t="71250" x="7773988" y="4764088"/>
          <p14:tracePt t="71257" x="7756525" y="4781550"/>
          <p14:tracePt t="71264" x="7721600" y="4806950"/>
          <p14:tracePt t="71270" x="7694613" y="4826000"/>
          <p14:tracePt t="71277" x="7677150" y="4843463"/>
          <p14:tracePt t="71284" x="7659688" y="4860925"/>
          <p14:tracePt t="71291" x="7642225" y="4878388"/>
          <p14:tracePt t="71298" x="7607300" y="4887913"/>
          <p14:tracePt t="71304" x="7597775" y="4905375"/>
          <p14:tracePt t="71311" x="7580313" y="4913313"/>
          <p14:tracePt t="71318" x="7562850" y="4922838"/>
          <p14:tracePt t="71325" x="7553325" y="4930775"/>
          <p14:tracePt t="71331" x="7545388" y="4930775"/>
          <p14:tracePt t="71338" x="7545388" y="4940300"/>
          <p14:tracePt t="71345" x="7535863" y="4940300"/>
          <p14:tracePt t="71359" x="7527925" y="4949825"/>
          <p14:tracePt t="71366" x="7527925" y="4957763"/>
          <p14:tracePt t="71375" x="7518400" y="4957763"/>
          <p14:tracePt t="71393" x="7508875" y="4957763"/>
          <p14:tracePt t="71408" x="7500938" y="4957763"/>
          <p14:tracePt t="71454" x="7500938" y="4940300"/>
          <p14:tracePt t="71461" x="7508875" y="4930775"/>
          <p14:tracePt t="71468" x="7527925" y="4905375"/>
          <p14:tracePt t="71475" x="7545388" y="4878388"/>
          <p14:tracePt t="71481" x="7580313" y="4833938"/>
          <p14:tracePt t="71488" x="7615238" y="4789488"/>
          <p14:tracePt t="71495" x="7650163" y="4727575"/>
          <p14:tracePt t="71501" x="7686675" y="4684713"/>
          <p14:tracePt t="71509" x="7731125" y="4630738"/>
          <p14:tracePt t="71515" x="7800975" y="4568825"/>
          <p14:tracePt t="71522" x="7853363" y="4506913"/>
          <p14:tracePt t="71529" x="7897813" y="4454525"/>
          <p14:tracePt t="71536" x="7969250" y="4375150"/>
          <p14:tracePt t="71542" x="8013700" y="4313238"/>
          <p14:tracePt t="71549" x="8083550" y="4241800"/>
          <p14:tracePt t="71557" x="8137525" y="4179888"/>
          <p14:tracePt t="71562" x="8180388" y="4117975"/>
          <p14:tracePt t="71569" x="8234363" y="4056063"/>
          <p14:tracePt t="71577" x="8286750" y="3994150"/>
          <p14:tracePt t="71583" x="8331200" y="3941763"/>
          <p14:tracePt t="71591" x="8375650" y="3879850"/>
          <p14:tracePt t="71597" x="8420100" y="3817938"/>
          <p14:tracePt t="71603" x="8472488" y="3738563"/>
          <p14:tracePt t="71611" x="8507413" y="3694113"/>
          <p14:tracePt t="71618" x="8543925" y="3649663"/>
          <p14:tracePt t="71624" x="8569325" y="3605213"/>
          <p14:tracePt t="71631" x="8586788" y="3562350"/>
          <p14:tracePt t="71638" x="8613775" y="3517900"/>
          <p14:tracePt t="71644" x="8631238" y="3473450"/>
          <p14:tracePt t="71651" x="8640763" y="3394075"/>
          <p14:tracePt t="71658" x="8666163" y="3349625"/>
          <p14:tracePt t="71665" x="8675688" y="3295650"/>
          <p14:tracePt t="71671" x="8685213" y="3235325"/>
          <p14:tracePt t="71678" x="8702675" y="3198813"/>
          <p14:tracePt t="71685" x="8702675" y="3154363"/>
          <p14:tracePt t="71692" x="8720138" y="3111500"/>
          <p14:tracePt t="71699" x="8720138" y="3074988"/>
          <p14:tracePt t="71705" x="8737600" y="3049588"/>
          <p14:tracePt t="71712" x="8747125" y="3013075"/>
          <p14:tracePt t="71719" x="8755063" y="2995613"/>
          <p14:tracePt t="71726" x="8782050" y="2978150"/>
          <p14:tracePt t="71732" x="8789988" y="2960688"/>
          <p14:tracePt t="71740" x="8789988" y="2951163"/>
          <p14:tracePt t="71746" x="8789988" y="2943225"/>
          <p14:tracePt t="71753" x="8799513" y="2943225"/>
          <p14:tracePt t="71760" x="8799513" y="2933700"/>
          <p14:tracePt t="71774" x="8809038" y="2933700"/>
          <p14:tracePt t="71780" x="8809038" y="2925763"/>
          <p14:tracePt t="71794" x="8809038" y="2916238"/>
          <p14:tracePt t="71814" x="8816975" y="2916238"/>
          <p14:tracePt t="71848" x="8826500" y="2916238"/>
          <p14:tracePt t="71923" x="8834438" y="2925763"/>
          <p14:tracePt t="71937" x="8834438" y="2933700"/>
          <p14:tracePt t="71943" x="8834438" y="2943225"/>
          <p14:tracePt t="71950" x="8843963" y="2951163"/>
          <p14:tracePt t="71957" x="8843963" y="2970213"/>
          <p14:tracePt t="71963" x="8843963" y="2978150"/>
          <p14:tracePt t="71970" x="8843963" y="2987675"/>
          <p14:tracePt t="71977" x="8843963" y="2995613"/>
          <p14:tracePt t="71984" x="8843963" y="3005138"/>
          <p14:tracePt t="71991" x="8843963" y="3013075"/>
          <p14:tracePt t="71997" x="8843963" y="3030538"/>
          <p14:tracePt t="72004" x="8843963" y="3040063"/>
          <p14:tracePt t="72011" x="8843963" y="3049588"/>
          <p14:tracePt t="72018" x="8843963" y="3057525"/>
          <p14:tracePt t="72025" x="8843963" y="3067050"/>
          <p14:tracePt t="72032" x="8843963" y="3074988"/>
          <p14:tracePt t="72038" x="8843963" y="3084513"/>
          <p14:tracePt t="72052" x="8843963" y="3092450"/>
          <p14:tracePt t="72059" x="8843963" y="3101975"/>
          <p14:tracePt t="72066" x="8843963" y="3111500"/>
          <p14:tracePt t="72093" x="8843963" y="3119438"/>
          <p14:tracePt t="72113" x="8843963" y="3128963"/>
          <p14:tracePt t="72174" x="8843963" y="3111500"/>
          <p14:tracePt t="72805" x="8826500" y="3049588"/>
          <p14:tracePt t="72805" x="8799513" y="2933700"/>
          <p14:tracePt t="72805" x="8755063" y="2809875"/>
          <p14:tracePt t="72805" x="8710613" y="2660650"/>
          <p14:tracePt t="72805" x="8675688" y="2536825"/>
          <p14:tracePt t="72805" x="8596313" y="2368550"/>
          <p14:tracePt t="72805" x="8534400" y="2209800"/>
          <p14:tracePt t="72805" x="8499475" y="2076450"/>
          <p14:tracePt t="72805" x="8472488" y="1970088"/>
          <p14:tracePt t="72805" x="8455025" y="1882775"/>
          <p14:tracePt t="72805" x="8445500" y="1820863"/>
          <p14:tracePt t="72805" x="8428038" y="1766888"/>
          <p14:tracePt t="72805" x="8420100" y="1731963"/>
          <p14:tracePt t="72805" x="8420100" y="1697038"/>
          <p14:tracePt t="72805" x="8420100" y="1679575"/>
          <p14:tracePt t="72805" x="8410575" y="1662113"/>
          <p14:tracePt t="72805" x="8402638" y="1643063"/>
          <p14:tracePt t="72805" x="8402638" y="1625600"/>
          <p14:tracePt t="72805" x="8393113" y="1608138"/>
          <p14:tracePt t="72805" x="8393113" y="1581150"/>
          <p14:tracePt t="72805" x="8383588" y="1538288"/>
          <p14:tracePt t="72805" x="8383588" y="1484313"/>
          <p14:tracePt t="72805" x="8383588" y="1397000"/>
          <p14:tracePt t="72805" x="8383588" y="1273175"/>
          <p14:tracePt t="72805" x="8393113" y="1131888"/>
          <p14:tracePt t="72805" x="8402638" y="971550"/>
          <p14:tracePt t="72805" x="8420100" y="822325"/>
          <p14:tracePt t="72805" x="8437563" y="698500"/>
          <p14:tracePt t="72805" x="8437563" y="592138"/>
          <p14:tracePt t="72805" x="8445500" y="503238"/>
          <p14:tracePt t="72805" x="8455025" y="423863"/>
          <p14:tracePt t="72805" x="8455025" y="388938"/>
          <p14:tracePt t="72805" x="8472488" y="344488"/>
          <p14:tracePt t="72805" x="8472488" y="309563"/>
          <p14:tracePt t="72805" x="8472488" y="282575"/>
          <p14:tracePt t="72805" x="8462963" y="230188"/>
          <p14:tracePt t="72805" x="8462963" y="168275"/>
          <p14:tracePt t="72805" x="8455025" y="96838"/>
          <p14:tracePt t="72805" x="8437563" y="9525"/>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B79C3D-00D6-4261-88FE-5862A9B0466A}"/>
              </a:ext>
            </a:extLst>
          </p:cNvPr>
          <p:cNvPicPr>
            <a:picLocks noChangeAspect="1"/>
          </p:cNvPicPr>
          <p:nvPr/>
        </p:nvPicPr>
        <p:blipFill>
          <a:blip r:embed="rId3"/>
          <a:stretch>
            <a:fillRect/>
          </a:stretch>
        </p:blipFill>
        <p:spPr>
          <a:xfrm>
            <a:off x="1283335" y="1190171"/>
            <a:ext cx="9625330" cy="4922878"/>
          </a:xfrm>
          <a:prstGeom prst="rect">
            <a:avLst/>
          </a:prstGeom>
        </p:spPr>
      </p:pic>
    </p:spTree>
    <p:extLst>
      <p:ext uri="{BB962C8B-B14F-4D97-AF65-F5344CB8AC3E}">
        <p14:creationId xmlns:p14="http://schemas.microsoft.com/office/powerpoint/2010/main" val="3684614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AF08-ED4E-1622-207A-8E1E800B21BF}"/>
              </a:ext>
            </a:extLst>
          </p:cNvPr>
          <p:cNvSpPr>
            <a:spLocks noGrp="1"/>
          </p:cNvSpPr>
          <p:nvPr>
            <p:ph type="title"/>
          </p:nvPr>
        </p:nvSpPr>
        <p:spPr/>
        <p:txBody>
          <a:bodyPr/>
          <a:lstStyle/>
          <a:p>
            <a:r>
              <a:rPr lang="en-US" b="1" i="0" dirty="0">
                <a:solidFill>
                  <a:srgbClr val="202124"/>
                </a:solidFill>
                <a:effectLst/>
                <a:latin typeface="arial" panose="020B0604020202020204" pitchFamily="34" charset="0"/>
              </a:rPr>
              <a:t>Layout</a:t>
            </a:r>
            <a:endParaRPr lang="en-US" dirty="0"/>
          </a:p>
        </p:txBody>
      </p:sp>
      <p:sp>
        <p:nvSpPr>
          <p:cNvPr id="3" name="Content Placeholder 2">
            <a:extLst>
              <a:ext uri="{FF2B5EF4-FFF2-40B4-BE49-F238E27FC236}">
                <a16:creationId xmlns:a16="http://schemas.microsoft.com/office/drawing/2014/main" id="{2E57B5DE-2ABD-FD42-DF49-93658A114FA2}"/>
              </a:ext>
            </a:extLst>
          </p:cNvPr>
          <p:cNvSpPr>
            <a:spLocks noGrp="1"/>
          </p:cNvSpPr>
          <p:nvPr>
            <p:ph idx="1"/>
          </p:nvPr>
        </p:nvSpPr>
        <p:spPr/>
        <p:txBody>
          <a:bodyPr/>
          <a:lstStyle/>
          <a:p>
            <a:pPr marL="0" indent="0">
              <a:buNone/>
            </a:pPr>
            <a:r>
              <a:rPr lang="en-US" dirty="0"/>
              <a:t>AFS has :</a:t>
            </a:r>
          </a:p>
          <a:p>
            <a:r>
              <a:rPr lang="en-US" dirty="0"/>
              <a:t>A set of planetary gears which are used to change the drive ratio by applying an additional angle to steering box</a:t>
            </a:r>
          </a:p>
          <a:p>
            <a:r>
              <a:rPr lang="en-US" dirty="0"/>
              <a:t>Electronic servo steering system, which provides assist steering power for driver. </a:t>
            </a:r>
          </a:p>
        </p:txBody>
      </p:sp>
      <p:pic>
        <p:nvPicPr>
          <p:cNvPr id="4" name="Audio 3">
            <a:hlinkClick r:id="" action="ppaction://media"/>
            <a:extLst>
              <a:ext uri="{FF2B5EF4-FFF2-40B4-BE49-F238E27FC236}">
                <a16:creationId xmlns:a16="http://schemas.microsoft.com/office/drawing/2014/main" id="{D9504A79-EA7C-98C8-BF5A-4FF89A63819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735911127"/>
      </p:ext>
    </p:extLst>
  </p:cSld>
  <p:clrMapOvr>
    <a:masterClrMapping/>
  </p:clrMapOvr>
  <mc:AlternateContent xmlns:mc="http://schemas.openxmlformats.org/markup-compatibility/2006">
    <mc:Choice xmlns:p14="http://schemas.microsoft.com/office/powerpoint/2010/main" Requires="p14">
      <p:transition spd="slow" p14:dur="2000" advTm="36696"/>
    </mc:Choice>
    <mc:Fallback>
      <p:transition spd="slow" advTm="366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491" x="582613" y="212725"/>
          <p14:tracePt t="1993" x="512763" y="441325"/>
          <p14:tracePt t="1999" x="396875" y="742950"/>
          <p14:tracePt t="2007" x="354013" y="919163"/>
          <p14:tracePt t="2013" x="309563" y="1025525"/>
          <p14:tracePt t="2020" x="282575" y="1087438"/>
          <p14:tracePt t="2027" x="255588" y="1149350"/>
          <p14:tracePt t="2033" x="247650" y="1174750"/>
          <p14:tracePt t="2041" x="238125" y="1211263"/>
          <p14:tracePt t="2047" x="220663" y="1246188"/>
          <p14:tracePt t="2054" x="220663" y="1281113"/>
          <p14:tracePt t="2060" x="212725" y="1308100"/>
          <p14:tracePt t="2067" x="203200" y="1335088"/>
          <p14:tracePt t="2073" x="193675" y="1360488"/>
          <p14:tracePt t="2081" x="193675" y="1397000"/>
          <p14:tracePt t="2087" x="176213" y="1422400"/>
          <p14:tracePt t="2094" x="176213" y="1449388"/>
          <p14:tracePt t="2102" x="176213" y="1493838"/>
          <p14:tracePt t="2108" x="176213" y="1528763"/>
          <p14:tracePt t="2115" x="185738" y="1555750"/>
          <p14:tracePt t="2122" x="185738" y="1600200"/>
          <p14:tracePt t="2128" x="193675" y="1643063"/>
          <p14:tracePt t="2135" x="212725" y="1670050"/>
          <p14:tracePt t="2143" x="230188" y="1697038"/>
          <p14:tracePt t="2149" x="274638" y="1731963"/>
          <p14:tracePt t="2157" x="317500" y="1766888"/>
          <p14:tracePt t="2162" x="396875" y="1803400"/>
          <p14:tracePt t="2169" x="477838" y="1847850"/>
          <p14:tracePt t="2176" x="574675" y="1873250"/>
          <p14:tracePt t="2183" x="698500" y="1917700"/>
          <p14:tracePt t="2190" x="839788" y="1927225"/>
          <p14:tracePt t="2197" x="998538" y="1944688"/>
          <p14:tracePt t="2203" x="1139825" y="1944688"/>
          <p14:tracePt t="2210" x="1281113" y="1935163"/>
          <p14:tracePt t="2217" x="1422400" y="1935163"/>
          <p14:tracePt t="2224" x="1546225" y="1927225"/>
          <p14:tracePt t="2231" x="1635125" y="1927225"/>
          <p14:tracePt t="2237" x="1731963" y="1908175"/>
          <p14:tracePt t="2244" x="1801813" y="1900238"/>
          <p14:tracePt t="2251" x="1881188" y="1882775"/>
          <p14:tracePt t="2258" x="1952625" y="1855788"/>
          <p14:tracePt t="2264" x="2049463" y="1828800"/>
          <p14:tracePt t="2271" x="2128838" y="1793875"/>
          <p14:tracePt t="2278" x="2208213" y="1758950"/>
          <p14:tracePt t="2285" x="2314575" y="1714500"/>
          <p14:tracePt t="2292" x="2428875" y="1670050"/>
          <p14:tracePt t="2298" x="2535238" y="1625600"/>
          <p14:tracePt t="2306" x="2686050" y="1573213"/>
          <p14:tracePt t="2312" x="2827338" y="1528763"/>
          <p14:tracePt t="2319" x="2995613" y="1466850"/>
          <p14:tracePt t="2326" x="3154363" y="1422400"/>
          <p14:tracePt t="2332" x="3286125" y="1370013"/>
          <p14:tracePt t="2340" x="3409950" y="1308100"/>
          <p14:tracePt t="2346" x="3506788" y="1273175"/>
          <p14:tracePt t="2353" x="3605213" y="1228725"/>
          <p14:tracePt t="2359" x="3667125" y="1174750"/>
          <p14:tracePt t="2366" x="3709988" y="1139825"/>
          <p14:tracePt t="2373" x="3754438" y="1104900"/>
          <p14:tracePt t="2380" x="3789363" y="1077913"/>
          <p14:tracePt t="2387" x="3833813" y="1042988"/>
          <p14:tracePt t="2393" x="3870325" y="998538"/>
          <p14:tracePt t="2400" x="3913188" y="963613"/>
          <p14:tracePt t="2407" x="3967163" y="919163"/>
          <p14:tracePt t="2414" x="4011613" y="866775"/>
          <p14:tracePt t="2421" x="4037013" y="839788"/>
          <p14:tracePt t="2427" x="4054475" y="804863"/>
          <p14:tracePt t="2434" x="4073525" y="777875"/>
          <p14:tracePt t="2441" x="4073525" y="733425"/>
          <p14:tracePt t="2448" x="4073525" y="706438"/>
          <p14:tracePt t="2455" x="4073525" y="671513"/>
          <p14:tracePt t="2461" x="4046538" y="636588"/>
          <p14:tracePt t="2468" x="4002088" y="582613"/>
          <p14:tracePt t="2475" x="3922713" y="495300"/>
          <p14:tracePt t="2482" x="3825875" y="433388"/>
          <p14:tracePt t="2489" x="3692525" y="354013"/>
          <p14:tracePt t="2495" x="3543300" y="300038"/>
          <p14:tracePt t="2502" x="3419475" y="238125"/>
          <p14:tracePt t="2509" x="3268663" y="193675"/>
          <p14:tracePt t="2516" x="3144838" y="168275"/>
          <p14:tracePt t="2523" x="3021013" y="141288"/>
          <p14:tracePt t="2529" x="2889250" y="114300"/>
          <p14:tracePt t="2536" x="2782888" y="114300"/>
          <p14:tracePt t="2543" x="2676525" y="96838"/>
          <p14:tracePt t="2550" x="2570163" y="96838"/>
          <p14:tracePt t="2557" x="2482850" y="88900"/>
          <p14:tracePt t="2563" x="2393950" y="88900"/>
          <p14:tracePt t="2570" x="2279650" y="71438"/>
          <p14:tracePt t="2577" x="2173288" y="71438"/>
          <p14:tracePt t="2584" x="2103438" y="61913"/>
          <p14:tracePt t="2590" x="2014538" y="44450"/>
          <p14:tracePt t="2597" x="1917700" y="34925"/>
          <p14:tracePt t="2604" x="1846263" y="34925"/>
          <p14:tracePt t="2611" x="1776413" y="34925"/>
          <p14:tracePt t="2618" x="1687513" y="17463"/>
          <p14:tracePt t="2625" x="1616075" y="17463"/>
          <p14:tracePt t="2631" x="1536700" y="17463"/>
          <p14:tracePt t="2638" x="1484313" y="17463"/>
          <p14:tracePt t="2645" x="1431925" y="17463"/>
          <p14:tracePt t="2652" x="1395413" y="17463"/>
          <p14:tracePt t="2659" x="1343025" y="17463"/>
          <p14:tracePt t="2665" x="1298575" y="17463"/>
          <p14:tracePt t="2673" x="1246188" y="17463"/>
          <p14:tracePt t="2679" x="1209675" y="26988"/>
          <p14:tracePt t="2686" x="1147763" y="26988"/>
          <p14:tracePt t="2692" x="1095375" y="34925"/>
          <p14:tracePt t="2699" x="1050925" y="52388"/>
          <p14:tracePt t="2706" x="1006475" y="52388"/>
          <p14:tracePt t="2713" x="981075" y="79375"/>
          <p14:tracePt t="2720" x="936625" y="88900"/>
          <p14:tracePt t="2726" x="909638" y="106363"/>
          <p14:tracePt t="2733" x="865188" y="114300"/>
          <p14:tracePt t="2740" x="839788" y="150813"/>
          <p14:tracePt t="2747" x="812800" y="168275"/>
          <p14:tracePt t="2754" x="777875" y="176213"/>
          <p14:tracePt t="2760" x="760413" y="203200"/>
          <p14:tracePt t="2767" x="733425" y="238125"/>
          <p14:tracePt t="2775" x="706438" y="265113"/>
          <p14:tracePt t="2781" x="688975" y="292100"/>
          <p14:tracePt t="2788" x="671513" y="327025"/>
          <p14:tracePt t="2794" x="654050" y="344488"/>
          <p14:tracePt t="2801" x="644525" y="361950"/>
          <p14:tracePt t="2809" x="636588" y="388938"/>
          <p14:tracePt t="2815" x="627063" y="406400"/>
          <p14:tracePt t="2821" x="619125" y="423863"/>
          <p14:tracePt t="2829" x="609600" y="441325"/>
          <p14:tracePt t="2835" x="600075" y="458788"/>
          <p14:tracePt t="2842" x="600075" y="495300"/>
          <p14:tracePt t="2849" x="582613" y="520700"/>
          <p14:tracePt t="2856" x="574675" y="547688"/>
          <p14:tracePt t="2862" x="565150" y="592138"/>
          <p14:tracePt t="2869" x="557213" y="644525"/>
          <p14:tracePt t="2876" x="557213" y="688975"/>
          <p14:tracePt t="2883" x="557213" y="742950"/>
          <p14:tracePt t="2890" x="557213" y="795338"/>
          <p14:tracePt t="2896" x="557213" y="857250"/>
          <p14:tracePt t="2903" x="557213" y="892175"/>
          <p14:tracePt t="2910" x="565150" y="936625"/>
          <p14:tracePt t="2917" x="574675" y="963613"/>
          <p14:tracePt t="2923" x="592138" y="990600"/>
          <p14:tracePt t="2930" x="609600" y="1025525"/>
          <p14:tracePt t="2937" x="636588" y="1050925"/>
          <p14:tracePt t="2944" x="671513" y="1095375"/>
          <p14:tracePt t="2951" x="715963" y="1131888"/>
          <p14:tracePt t="2958" x="795338" y="1184275"/>
          <p14:tracePt t="2964" x="857250" y="1219200"/>
          <p14:tracePt t="2971" x="954088" y="1263650"/>
          <p14:tracePt t="2978" x="1050925" y="1308100"/>
          <p14:tracePt t="2984" x="1157288" y="1335088"/>
          <p14:tracePt t="2992" x="1263650" y="1343025"/>
          <p14:tracePt t="2998" x="1360488" y="1360488"/>
          <p14:tracePt t="3006" x="1431925" y="1360488"/>
          <p14:tracePt t="3012" x="1501775" y="1360488"/>
          <p14:tracePt t="3019" x="1554163" y="1360488"/>
          <p14:tracePt t="3025" x="1598613" y="1360488"/>
          <p14:tracePt t="3032" x="1652588" y="1343025"/>
          <p14:tracePt t="3040" x="1697038" y="1335088"/>
          <p14:tracePt t="3046" x="1722438" y="1325563"/>
          <p14:tracePt t="3053" x="1766888" y="1325563"/>
          <p14:tracePt t="3059" x="1801813" y="1316038"/>
          <p14:tracePt t="3066" x="1846263" y="1308100"/>
          <p14:tracePt t="3073" x="1890713" y="1281113"/>
          <p14:tracePt t="3079" x="1952625" y="1255713"/>
          <p14:tracePt t="3086" x="2022475" y="1236663"/>
          <p14:tracePt t="3093" x="2084388" y="1193800"/>
          <p14:tracePt t="3100" x="2163763" y="1157288"/>
          <p14:tracePt t="3106" x="2244725" y="1122363"/>
          <p14:tracePt t="3114" x="2306638" y="1077913"/>
          <p14:tracePt t="3120" x="2386013" y="1025525"/>
          <p14:tracePt t="3127" x="2447925" y="990600"/>
          <p14:tracePt t="3134" x="2500313" y="928688"/>
          <p14:tracePt t="3141" x="2562225" y="874713"/>
          <p14:tracePt t="3148" x="2614613" y="812800"/>
          <p14:tracePt t="3155" x="2668588" y="750888"/>
          <p14:tracePt t="3161" x="2713038" y="688975"/>
          <p14:tracePt t="3168" x="2765425" y="609600"/>
          <p14:tracePt t="3175" x="2827338" y="520700"/>
          <p14:tracePt t="3182" x="2897188" y="415925"/>
          <p14:tracePt t="3190" x="2951163" y="300038"/>
          <p14:tracePt t="3195" x="3021013" y="168275"/>
          <p14:tracePt t="3202" x="3074988" y="71438"/>
          <p14:tracePt t="3406" x="1139825" y="17463"/>
          <p14:tracePt t="3413" x="1104900" y="44450"/>
          <p14:tracePt t="3420" x="1068388" y="96838"/>
          <p14:tracePt t="3426" x="1042988" y="141288"/>
          <p14:tracePt t="3433" x="989013" y="185738"/>
          <p14:tracePt t="3439" x="954088" y="247650"/>
          <p14:tracePt t="3447" x="919163" y="292100"/>
          <p14:tracePt t="3454" x="884238" y="354013"/>
          <p14:tracePt t="3460" x="847725" y="415925"/>
          <p14:tracePt t="3467" x="822325" y="477838"/>
          <p14:tracePt t="3474" x="795338" y="539750"/>
          <p14:tracePt t="3480" x="777875" y="582613"/>
          <p14:tracePt t="3488" x="768350" y="609600"/>
          <p14:tracePt t="3494" x="750888" y="654050"/>
          <p14:tracePt t="3501" x="750888" y="688975"/>
          <p14:tracePt t="3508" x="741363" y="733425"/>
          <p14:tracePt t="3523" x="733425" y="830263"/>
          <p14:tracePt t="3528" x="733425" y="866775"/>
          <p14:tracePt t="3535" x="733425" y="909638"/>
          <p14:tracePt t="3542" x="733425" y="963613"/>
          <p14:tracePt t="3548" x="733425" y="998538"/>
          <p14:tracePt t="3556" x="750888" y="1060450"/>
          <p14:tracePt t="3562" x="750888" y="1095375"/>
          <p14:tracePt t="3569" x="768350" y="1149350"/>
          <p14:tracePt t="3576" x="795338" y="1193800"/>
          <p14:tracePt t="3583" x="812800" y="1236663"/>
          <p14:tracePt t="3589" x="847725" y="1281113"/>
          <p14:tracePt t="3596" x="901700" y="1370013"/>
          <p14:tracePt t="3603" x="944563" y="1414463"/>
          <p14:tracePt t="3610" x="998538" y="1458913"/>
          <p14:tracePt t="3616" x="1060450" y="1501775"/>
          <p14:tracePt t="3623" x="1122363" y="1538288"/>
          <p14:tracePt t="3630" x="1201738" y="1573213"/>
          <p14:tracePt t="3637" x="1271588" y="1600200"/>
          <p14:tracePt t="3644" x="1370013" y="1625600"/>
          <p14:tracePt t="3651" x="1439863" y="1643063"/>
          <p14:tracePt t="3657" x="1536700" y="1652588"/>
          <p14:tracePt t="3664" x="1625600" y="1662113"/>
          <p14:tracePt t="3672" x="1714500" y="1662113"/>
          <p14:tracePt t="3677" x="1784350" y="1662113"/>
          <p14:tracePt t="3684" x="1873250" y="1662113"/>
          <p14:tracePt t="3691" x="1952625" y="1652588"/>
          <p14:tracePt t="3698" x="2022475" y="1635125"/>
          <p14:tracePt t="3706" x="2120900" y="1608138"/>
          <p14:tracePt t="3712" x="2225675" y="1581150"/>
          <p14:tracePt t="3718" x="2359025" y="1555750"/>
          <p14:tracePt t="3725" x="2465388" y="1528763"/>
          <p14:tracePt t="3732" x="2579688" y="1484313"/>
          <p14:tracePt t="3739" x="2668588" y="1439863"/>
          <p14:tracePt t="3746" x="2782888" y="1404938"/>
          <p14:tracePt t="3753" x="2871788" y="1377950"/>
          <p14:tracePt t="3759" x="2968625" y="1352550"/>
          <p14:tracePt t="3766" x="3030538" y="1308100"/>
          <p14:tracePt t="3773" x="3109913" y="1290638"/>
          <p14:tracePt t="3779" x="3154363" y="1263650"/>
          <p14:tracePt t="3786" x="3198813" y="1246188"/>
          <p14:tracePt t="3793" x="3216275" y="1211263"/>
          <p14:tracePt t="3800" x="3233738" y="1193800"/>
          <p14:tracePt t="3807" x="3251200" y="1174750"/>
          <p14:tracePt t="3814" x="3260725" y="1157288"/>
          <p14:tracePt t="3820" x="3268663" y="1149350"/>
          <p14:tracePt t="3827" x="3278188" y="1131888"/>
          <p14:tracePt t="3835" x="3278188" y="1104900"/>
          <p14:tracePt t="3841" x="3278188" y="1077913"/>
          <p14:tracePt t="3847" x="3278188" y="1033463"/>
          <p14:tracePt t="3856" x="3268663" y="1008063"/>
          <p14:tracePt t="3861" x="3241675" y="963613"/>
          <p14:tracePt t="3868" x="3206750" y="919163"/>
          <p14:tracePt t="3875" x="3162300" y="874713"/>
          <p14:tracePt t="3881" x="3082925" y="785813"/>
          <p14:tracePt t="3889" x="2995613" y="723900"/>
          <p14:tracePt t="3895" x="2897188" y="654050"/>
          <p14:tracePt t="3902" x="2800350" y="582613"/>
          <p14:tracePt t="3909" x="2713038" y="530225"/>
          <p14:tracePt t="3915" x="2614613" y="485775"/>
          <p14:tracePt t="3923" x="2535238" y="450850"/>
          <p14:tracePt t="3929" x="2455863" y="423863"/>
          <p14:tracePt t="3936" x="2386013" y="406400"/>
          <p14:tracePt t="3943" x="2324100" y="388938"/>
          <p14:tracePt t="3950" x="2270125" y="388938"/>
          <p14:tracePt t="3957" x="2217738" y="388938"/>
          <p14:tracePt t="3963" x="2146300" y="388938"/>
          <p14:tracePt t="3970" x="2066925" y="388938"/>
          <p14:tracePt t="3976" x="1979613" y="388938"/>
          <p14:tracePt t="3983" x="1908175" y="388938"/>
          <p14:tracePt t="3990" x="1838325" y="398463"/>
          <p14:tracePt t="3997" x="1757363" y="415925"/>
          <p14:tracePt t="4004" x="1687513" y="423863"/>
          <p14:tracePt t="4011" x="1608138" y="450850"/>
          <p14:tracePt t="4017" x="1536700" y="450850"/>
          <p14:tracePt t="4024" x="1457325" y="477838"/>
          <p14:tracePt t="4031" x="1404938" y="485775"/>
          <p14:tracePt t="4038" x="1343025" y="512763"/>
          <p14:tracePt t="4045" x="1281113" y="520700"/>
          <p14:tracePt t="4051" x="1246188" y="547688"/>
          <p14:tracePt t="4058" x="1209675" y="557213"/>
          <p14:tracePt t="4065" x="1166813" y="574675"/>
          <p14:tracePt t="4072" x="1139825" y="582613"/>
          <p14:tracePt t="4079" x="1122363" y="592138"/>
          <p14:tracePt t="4085" x="1104900" y="601663"/>
          <p14:tracePt t="4092" x="1095375" y="609600"/>
          <p14:tracePt t="4099" x="1077913" y="619125"/>
          <p14:tracePt t="4105" x="1060450" y="627063"/>
          <p14:tracePt t="4112" x="1050925" y="644525"/>
          <p14:tracePt t="4119" x="1042988" y="654050"/>
          <p14:tracePt t="4126" x="1033463" y="663575"/>
          <p14:tracePt t="4133" x="1025525" y="671513"/>
          <p14:tracePt t="4141" x="1016000" y="681038"/>
          <p14:tracePt t="4146" x="1006475" y="688975"/>
          <p14:tracePt t="4153" x="998538" y="688975"/>
          <p14:tracePt t="4160" x="998538" y="698500"/>
          <p14:tracePt t="4167" x="989013" y="715963"/>
          <p14:tracePt t="4174" x="981075" y="723900"/>
          <p14:tracePt t="4180" x="971550" y="733425"/>
          <p14:tracePt t="4187" x="971550" y="750888"/>
          <p14:tracePt t="4194" x="944563" y="768350"/>
          <p14:tracePt t="4201" x="944563" y="777875"/>
          <p14:tracePt t="4208" x="936625" y="795338"/>
          <p14:tracePt t="4214" x="927100" y="822325"/>
          <p14:tracePt t="4222" x="909638" y="866775"/>
          <p14:tracePt t="4228" x="892175" y="892175"/>
          <p14:tracePt t="4235" x="874713" y="936625"/>
          <p14:tracePt t="4242" x="847725" y="963613"/>
          <p14:tracePt t="4248" x="839788" y="1008063"/>
          <p14:tracePt t="4256" x="822325" y="1033463"/>
          <p14:tracePt t="4262" x="812800" y="1050925"/>
          <p14:tracePt t="4269" x="803275" y="1069975"/>
          <p14:tracePt t="4276" x="795338" y="1087438"/>
          <p14:tracePt t="4282" x="795338" y="1095375"/>
          <p14:tracePt t="4290" x="785813" y="1104900"/>
          <p14:tracePt t="4296" x="777875" y="1112838"/>
          <p14:tracePt t="4303" x="777875" y="1122363"/>
          <p14:tracePt t="4310" x="768350" y="1122363"/>
          <p14:tracePt t="4324" x="760413" y="1131888"/>
          <p14:tracePt t="4330" x="760413" y="1139825"/>
          <p14:tracePt t="4337" x="760413" y="1149350"/>
          <p14:tracePt t="4344" x="750888" y="1157288"/>
          <p14:tracePt t="4350" x="750888" y="1166813"/>
          <p14:tracePt t="4357" x="741363" y="1174750"/>
          <p14:tracePt t="4372" x="733425" y="1174750"/>
          <p14:tracePt t="4377" x="733425" y="1184275"/>
          <p14:tracePt t="4391" x="723900" y="1193800"/>
          <p14:tracePt t="4412" x="723900" y="1201738"/>
          <p14:tracePt t="4425" x="723900" y="1211263"/>
          <p14:tracePt t="4439" x="723900" y="1219200"/>
          <p14:tracePt t="5336" x="723900" y="1273175"/>
          <p14:tracePt t="5342" x="723900" y="1343025"/>
          <p14:tracePt t="5349" x="715963" y="1439863"/>
          <p14:tracePt t="5356" x="706438" y="1493838"/>
          <p14:tracePt t="5362" x="706438" y="1538288"/>
          <p14:tracePt t="5369" x="688975" y="1590675"/>
          <p14:tracePt t="5376" x="688975" y="1625600"/>
          <p14:tracePt t="5383" x="681038" y="1687513"/>
          <p14:tracePt t="5390" x="671513" y="1741488"/>
          <p14:tracePt t="5397" x="671513" y="1766888"/>
          <p14:tracePt t="5405" x="661988" y="1811338"/>
          <p14:tracePt t="5410" x="661988" y="1847850"/>
          <p14:tracePt t="5417" x="644525" y="1890713"/>
          <p14:tracePt t="5424" x="644525" y="1917700"/>
          <p14:tracePt t="5431" x="636588" y="1935163"/>
          <p14:tracePt t="5438" x="636588" y="1952625"/>
          <p14:tracePt t="5444" x="636588" y="1970088"/>
          <p14:tracePt t="5451" x="636588" y="1979613"/>
          <p14:tracePt t="5464" x="636588" y="1989138"/>
          <p14:tracePt t="5478" x="636588" y="1997075"/>
          <p14:tracePt t="5492" x="636588" y="2006600"/>
          <p14:tracePt t="5526" x="636588" y="2014538"/>
          <p14:tracePt t="5539" x="636588" y="2024063"/>
          <p14:tracePt t="5566" x="636588" y="2032000"/>
          <p14:tracePt t="5580" x="636588" y="2041525"/>
          <p14:tracePt t="5600" x="636588" y="2051050"/>
          <p14:tracePt t="5628" x="644525" y="2058988"/>
          <p14:tracePt t="5641" x="644525" y="2068513"/>
          <p14:tracePt t="5654" x="654050" y="2076450"/>
          <p14:tracePt t="5661" x="654050" y="2085975"/>
          <p14:tracePt t="5675" x="654050" y="2093913"/>
          <p14:tracePt t="5682" x="654050" y="2103438"/>
          <p14:tracePt t="5696" x="661988" y="2112963"/>
          <p14:tracePt t="5704" x="661988" y="2120900"/>
          <p14:tracePt t="5709" x="661988" y="2130425"/>
          <p14:tracePt t="5716" x="671513" y="2147888"/>
          <p14:tracePt t="5723" x="671513" y="2165350"/>
          <p14:tracePt t="5730" x="681038" y="2182813"/>
          <p14:tracePt t="5736" x="681038" y="2209800"/>
          <p14:tracePt t="5743" x="688975" y="2227263"/>
          <p14:tracePt t="5750" x="698500" y="2254250"/>
          <p14:tracePt t="5757" x="698500" y="2271713"/>
          <p14:tracePt t="5764" x="698500" y="2289175"/>
          <p14:tracePt t="5770" x="698500" y="2306638"/>
          <p14:tracePt t="5777" x="698500" y="2316163"/>
          <p14:tracePt t="5784" x="706438" y="2324100"/>
          <p14:tracePt t="5791" x="706438" y="2341563"/>
          <p14:tracePt t="5797" x="715963" y="2351088"/>
          <p14:tracePt t="5811" x="715963" y="2359025"/>
          <p14:tracePt t="5818" x="715963" y="2368550"/>
          <p14:tracePt t="5825" x="715963" y="2378075"/>
          <p14:tracePt t="5831" x="723900" y="2386013"/>
          <p14:tracePt t="5852" x="723900" y="2395538"/>
          <p14:tracePt t="6062" x="733425" y="2395538"/>
          <p14:tracePt t="6076" x="741363" y="2395538"/>
          <p14:tracePt t="6097" x="750888" y="2395538"/>
          <p14:tracePt t="6110" x="760413" y="2395538"/>
          <p14:tracePt t="6124" x="768350" y="2395538"/>
          <p14:tracePt t="6158" x="777875" y="2395538"/>
          <p14:tracePt t="6165" x="785813" y="2395538"/>
          <p14:tracePt t="6172" x="785813" y="2403475"/>
          <p14:tracePt t="6185" x="795338" y="2403475"/>
          <p14:tracePt t="6192" x="803275" y="2403475"/>
          <p14:tracePt t="6198" x="812800" y="2403475"/>
          <p14:tracePt t="6212" x="822325" y="2403475"/>
          <p14:tracePt t="6219" x="822325" y="2413000"/>
          <p14:tracePt t="6239" x="830263" y="2420938"/>
          <p14:tracePt t="6259" x="839788" y="2420938"/>
          <p14:tracePt t="6273" x="847725" y="2420938"/>
          <p14:tracePt t="6294" x="857250" y="2420938"/>
          <p14:tracePt t="6307" x="865188" y="2420938"/>
          <p14:tracePt t="6320" x="874713" y="2420938"/>
          <p14:tracePt t="6348" x="884238" y="2420938"/>
          <p14:tracePt t="6355" x="892175" y="2430463"/>
          <p14:tracePt t="6361" x="901700" y="2430463"/>
          <p14:tracePt t="6368" x="919163" y="2430463"/>
          <p14:tracePt t="6375" x="936625" y="2438400"/>
          <p14:tracePt t="6382" x="954088" y="2438400"/>
          <p14:tracePt t="6389" x="981075" y="2447925"/>
          <p14:tracePt t="6395" x="1006475" y="2457450"/>
          <p14:tracePt t="6403" x="1042988" y="2457450"/>
          <p14:tracePt t="6409" x="1068388" y="2465388"/>
          <p14:tracePt t="6416" x="1095375" y="2474913"/>
          <p14:tracePt t="6422" x="1122363" y="2482850"/>
          <p14:tracePt t="6429" x="1157288" y="2500313"/>
          <p14:tracePt t="6437" x="1174750" y="2509838"/>
          <p14:tracePt t="6443" x="1201738" y="2519363"/>
          <p14:tracePt t="6450" x="1219200" y="2527300"/>
          <p14:tracePt t="6456" x="1246188" y="2536825"/>
          <p14:tracePt t="6463" x="1271588" y="2554288"/>
          <p14:tracePt t="6470" x="1298575" y="2562225"/>
          <p14:tracePt t="6477" x="1325563" y="2581275"/>
          <p14:tracePt t="6484" x="1360488" y="2589213"/>
          <p14:tracePt t="6491" x="1395413" y="2624138"/>
          <p14:tracePt t="6497" x="1431925" y="2643188"/>
          <p14:tracePt t="6503" x="1457325" y="2668588"/>
          <p14:tracePt t="6511" x="1501775" y="2695575"/>
          <p14:tracePt t="6521" x="1536700" y="2722563"/>
          <p14:tracePt t="6524" x="1573213" y="2740025"/>
          <p14:tracePt t="6531" x="1608138" y="2757488"/>
          <p14:tracePt t="6539" x="1625600" y="2774950"/>
          <p14:tracePt t="6545" x="1652588" y="2801938"/>
          <p14:tracePt t="6552" x="1670050" y="2809875"/>
          <p14:tracePt t="6558" x="1687513" y="2819400"/>
          <p14:tracePt t="6565" x="1704975" y="2827338"/>
          <p14:tracePt t="6572" x="1739900" y="2836863"/>
          <p14:tracePt t="6579" x="1757363" y="2846388"/>
          <p14:tracePt t="6587" x="1776413" y="2854325"/>
          <p14:tracePt t="6592" x="1793875" y="2863850"/>
          <p14:tracePt t="6599" x="1819275" y="2871788"/>
          <p14:tracePt t="6606" x="1838325" y="2871788"/>
          <p14:tracePt t="6613" x="1863725" y="2881313"/>
          <p14:tracePt t="6620" x="1900238" y="2889250"/>
          <p14:tracePt t="6627" x="1925638" y="2889250"/>
          <p14:tracePt t="6633" x="1943100" y="2889250"/>
          <p14:tracePt t="6640" x="1960563" y="2889250"/>
          <p14:tracePt t="6647" x="1979613" y="2889250"/>
          <p14:tracePt t="6654" x="1987550" y="2889250"/>
          <p14:tracePt t="6660" x="1997075" y="2889250"/>
          <p14:tracePt t="6667" x="2005013" y="2889250"/>
          <p14:tracePt t="6674" x="2014538" y="2889250"/>
          <p14:tracePt t="6681" x="2022475" y="2889250"/>
          <p14:tracePt t="6687" x="2032000" y="2889250"/>
          <p14:tracePt t="6695" x="2049463" y="2889250"/>
          <p14:tracePt t="6708" x="2058988" y="2889250"/>
          <p14:tracePt t="6715" x="2076450" y="2889250"/>
          <p14:tracePt t="6722" x="2103438" y="2898775"/>
          <p14:tracePt t="6728" x="2138363" y="2898775"/>
          <p14:tracePt t="6736" x="2146300" y="2898775"/>
          <p14:tracePt t="6742" x="2190750" y="2898775"/>
          <p14:tracePt t="6749" x="2217738" y="2898775"/>
          <p14:tracePt t="6755" x="2262188" y="2898775"/>
          <p14:tracePt t="6762" x="2297113" y="2898775"/>
          <p14:tracePt t="6770" x="2324100" y="2898775"/>
          <p14:tracePt t="6776" x="2366963" y="2898775"/>
          <p14:tracePt t="6783" x="2393950" y="2898775"/>
          <p14:tracePt t="6790" x="2420938" y="2898775"/>
          <p14:tracePt t="6796" x="2447925" y="2898775"/>
          <p14:tracePt t="6804" x="2482850" y="2898775"/>
          <p14:tracePt t="6810" x="2509838" y="2898775"/>
          <p14:tracePt t="6817" x="2535238" y="2898775"/>
          <p14:tracePt t="6823" x="2552700" y="2898775"/>
          <p14:tracePt t="6830" x="2579688" y="2898775"/>
          <p14:tracePt t="6837" x="2606675" y="2898775"/>
          <p14:tracePt t="6844" x="2641600" y="2889250"/>
          <p14:tracePt t="6851" x="2668588" y="2889250"/>
          <p14:tracePt t="6858" x="2713038" y="2881313"/>
          <p14:tracePt t="6864" x="2747963" y="2881313"/>
          <p14:tracePt t="6871" x="2773363" y="2871788"/>
          <p14:tracePt t="6878" x="2817813" y="2863850"/>
          <p14:tracePt t="6885" x="2854325" y="2863850"/>
          <p14:tracePt t="6891" x="2897188" y="2863850"/>
          <p14:tracePt t="6898" x="2941638" y="2846388"/>
          <p14:tracePt t="6905" x="2976563" y="2836863"/>
          <p14:tracePt t="6912" x="3038475" y="2827338"/>
          <p14:tracePt t="6919" x="3074988" y="2827338"/>
          <p14:tracePt t="6925" x="3127375" y="2827338"/>
          <p14:tracePt t="6932" x="3179763" y="2827338"/>
          <p14:tracePt t="6939" x="3224213" y="2827338"/>
          <p14:tracePt t="6946" x="3278188" y="2827338"/>
          <p14:tracePt t="6953" x="3330575" y="2827338"/>
          <p14:tracePt t="6959" x="3402013" y="2827338"/>
          <p14:tracePt t="6966" x="3471863" y="2827338"/>
          <p14:tracePt t="6973" x="3551238" y="2827338"/>
          <p14:tracePt t="6980" x="3622675" y="2827338"/>
          <p14:tracePt t="6986" x="3692525" y="2846388"/>
          <p14:tracePt t="6994" x="3746500" y="2846388"/>
          <p14:tracePt t="7000" x="3808413" y="2854325"/>
          <p14:tracePt t="7007" x="3860800" y="2854325"/>
          <p14:tracePt t="7013" x="3905250" y="2854325"/>
          <p14:tracePt t="7021" x="3940175" y="2854325"/>
          <p14:tracePt t="7027" x="3984625" y="2854325"/>
          <p14:tracePt t="7035" x="4037013" y="2854325"/>
          <p14:tracePt t="7041" x="4073525" y="2854325"/>
          <p14:tracePt t="7047" x="4116388" y="2863850"/>
          <p14:tracePt t="7055" x="4152900" y="2863850"/>
          <p14:tracePt t="7061" x="4205288" y="2871788"/>
          <p14:tracePt t="7068" x="4249738" y="2871788"/>
          <p14:tracePt t="7075" x="4302125" y="2871788"/>
          <p14:tracePt t="7082" x="4338638" y="2871788"/>
          <p14:tracePt t="7089" x="4381500" y="2889250"/>
          <p14:tracePt t="7096" x="4408488" y="2889250"/>
          <p14:tracePt t="7103" x="4435475" y="2889250"/>
          <p14:tracePt t="7109" x="4460875" y="2889250"/>
          <p14:tracePt t="7116" x="4479925" y="2889250"/>
          <p14:tracePt t="7122" x="4514850" y="2898775"/>
          <p14:tracePt t="7129" x="4532313" y="2898775"/>
          <p14:tracePt t="7137" x="4541838" y="2898775"/>
          <p14:tracePt t="7143" x="4559300" y="2898775"/>
          <p14:tracePt t="7150" x="4567238" y="2898775"/>
          <p14:tracePt t="7156" x="4584700" y="2898775"/>
          <p14:tracePt t="7163" x="4594225" y="2898775"/>
          <p14:tracePt t="7170" x="4611688" y="2898775"/>
          <p14:tracePt t="7177" x="4629150" y="2889250"/>
          <p14:tracePt t="7184" x="4638675" y="2889250"/>
          <p14:tracePt t="7190" x="4656138" y="2881313"/>
          <p14:tracePt t="7197" x="4673600" y="2871788"/>
          <p14:tracePt t="7204" x="4673600" y="2863850"/>
          <p14:tracePt t="7211" x="4683125" y="2854325"/>
          <p14:tracePt t="7218" x="4691063" y="2836863"/>
          <p14:tracePt t="7224" x="4708525" y="2827338"/>
          <p14:tracePt t="7231" x="4718050" y="2819400"/>
          <p14:tracePt t="7238" x="4725988" y="2819400"/>
          <p14:tracePt t="7245" x="4735513" y="2809875"/>
          <p14:tracePt t="7252" x="4745038" y="2801938"/>
          <p14:tracePt t="7265" x="4752975" y="2792413"/>
          <p14:tracePt t="7272" x="4752975" y="2784475"/>
          <p14:tracePt t="7279" x="4762500" y="2774950"/>
          <p14:tracePt t="7286" x="4770438" y="2765425"/>
          <p14:tracePt t="7292" x="4779963" y="2765425"/>
          <p14:tracePt t="7306" x="4779963" y="2757488"/>
          <p14:tracePt t="7313" x="4787900" y="2747963"/>
          <p14:tracePt t="7320" x="4787900" y="2740025"/>
          <p14:tracePt t="7326" x="4797425" y="2730500"/>
          <p14:tracePt t="7340" x="4797425" y="2722563"/>
          <p14:tracePt t="7353" x="4797425" y="2713038"/>
          <p14:tracePt t="7374" x="4797425" y="2705100"/>
          <p14:tracePt t="7381" x="4797425" y="2695575"/>
          <p14:tracePt t="7394" x="4797425" y="2686050"/>
          <p14:tracePt t="7401" x="4797425" y="2668588"/>
          <p14:tracePt t="7408" x="4797425" y="2660650"/>
          <p14:tracePt t="7414" x="4779963" y="2643188"/>
          <p14:tracePt t="7421" x="4762500" y="2616200"/>
          <p14:tracePt t="7428" x="4735513" y="2598738"/>
          <p14:tracePt t="7436" x="4708525" y="2562225"/>
          <p14:tracePt t="7442" x="4664075" y="2536825"/>
          <p14:tracePt t="7448" x="4621213" y="2509838"/>
          <p14:tracePt t="7455" x="4576763" y="2474913"/>
          <p14:tracePt t="7462" x="4522788" y="2438400"/>
          <p14:tracePt t="7470" x="4460875" y="2403475"/>
          <p14:tracePt t="7476" x="4391025" y="2368550"/>
          <p14:tracePt t="7482" x="4329113" y="2324100"/>
          <p14:tracePt t="7489" x="4267200" y="2289175"/>
          <p14:tracePt t="7496" x="4187825" y="2262188"/>
          <p14:tracePt t="7503" x="4125913" y="2227263"/>
          <p14:tracePt t="7510" x="4064000" y="2217738"/>
          <p14:tracePt t="7520" x="3992563" y="2192338"/>
          <p14:tracePt t="7523" x="3913188" y="2165350"/>
          <p14:tracePt t="7530" x="3843338" y="2155825"/>
          <p14:tracePt t="7537" x="3729038" y="2138363"/>
          <p14:tracePt t="7544" x="3640138" y="2112963"/>
          <p14:tracePt t="7550" x="3551238" y="2112963"/>
          <p14:tracePt t="7557" x="3454400" y="2103438"/>
          <p14:tracePt t="7564" x="3365500" y="2085975"/>
          <p14:tracePt t="7571" x="3295650" y="2085975"/>
          <p14:tracePt t="7578" x="3206750" y="2085975"/>
          <p14:tracePt t="7584" x="3119438" y="2085975"/>
          <p14:tracePt t="7591" x="3030538" y="2085975"/>
          <p14:tracePt t="7598" x="2941638" y="2085975"/>
          <p14:tracePt t="7605" x="2862263" y="2093913"/>
          <p14:tracePt t="7612" x="2792413" y="2093913"/>
          <p14:tracePt t="7619" x="2720975" y="2103438"/>
          <p14:tracePt t="7625" x="2651125" y="2103438"/>
          <p14:tracePt t="7632" x="2606675" y="2112963"/>
          <p14:tracePt t="7639" x="2544763" y="2120900"/>
          <p14:tracePt t="7646" x="2490788" y="2120900"/>
          <p14:tracePt t="7653" x="2438400" y="2138363"/>
          <p14:tracePt t="7659" x="2376488" y="2147888"/>
          <p14:tracePt t="7666" x="2324100" y="2147888"/>
          <p14:tracePt t="7673" x="2262188" y="2155825"/>
          <p14:tracePt t="7679" x="2190750" y="2173288"/>
          <p14:tracePt t="7686" x="2155825" y="2173288"/>
          <p14:tracePt t="7693" x="2111375" y="2182813"/>
          <p14:tracePt t="7700" x="2084388" y="2192338"/>
          <p14:tracePt t="7707" x="2049463" y="2200275"/>
          <p14:tracePt t="7713" x="2022475" y="2200275"/>
          <p14:tracePt t="7721" x="1997075" y="2209800"/>
          <p14:tracePt t="7727" x="1979613" y="2217738"/>
          <p14:tracePt t="7734" x="1960563" y="2227263"/>
          <p14:tracePt t="7741" x="1943100" y="2244725"/>
          <p14:tracePt t="7747" x="1925638" y="2254250"/>
          <p14:tracePt t="7754" x="1900238" y="2279650"/>
          <p14:tracePt t="7761" x="1890713" y="2297113"/>
          <p14:tracePt t="7769" x="1873250" y="2316163"/>
          <p14:tracePt t="7775" x="1855788" y="2333625"/>
          <p14:tracePt t="7782" x="1846263" y="2359025"/>
          <p14:tracePt t="7788" x="1828800" y="2378075"/>
          <p14:tracePt t="7795" x="1819275" y="2395538"/>
          <p14:tracePt t="7803" x="1811338" y="2413000"/>
          <p14:tracePt t="7809" x="1801813" y="2420938"/>
          <p14:tracePt t="7815" x="1793875" y="2430463"/>
          <p14:tracePt t="7822" x="1784350" y="2447925"/>
          <p14:tracePt t="7829" x="1784350" y="2457450"/>
          <p14:tracePt t="7835" x="1776413" y="2474913"/>
          <p14:tracePt t="7843" x="1776413" y="2492375"/>
          <p14:tracePt t="7849" x="1776413" y="2509838"/>
          <p14:tracePt t="7856" x="1776413" y="2536825"/>
          <p14:tracePt t="7863" x="1776413" y="2554288"/>
          <p14:tracePt t="7870" x="1776413" y="2571750"/>
          <p14:tracePt t="7877" x="1776413" y="2581275"/>
          <p14:tracePt t="7883" x="1776413" y="2616200"/>
          <p14:tracePt t="7890" x="1776413" y="2643188"/>
          <p14:tracePt t="7897" x="1793875" y="2668588"/>
          <p14:tracePt t="7904" x="1811338" y="2705100"/>
          <p14:tracePt t="7911" x="1819275" y="2730500"/>
          <p14:tracePt t="7919" x="1838325" y="2757488"/>
          <p14:tracePt t="7924" x="1855788" y="2801938"/>
          <p14:tracePt t="7931" x="1881188" y="2827338"/>
          <p14:tracePt t="7938" x="1908175" y="2863850"/>
          <p14:tracePt t="7944" x="1925638" y="2889250"/>
          <p14:tracePt t="7952" x="1970088" y="2933700"/>
          <p14:tracePt t="7958" x="2022475" y="2970213"/>
          <p14:tracePt t="7965" x="2066925" y="2995613"/>
          <p14:tracePt t="7972" x="2093913" y="3013075"/>
          <p14:tracePt t="7978" x="2120900" y="3030538"/>
          <p14:tracePt t="7986" x="2163763" y="3057525"/>
          <p14:tracePt t="7992" x="2208213" y="3074988"/>
          <p14:tracePt t="7999" x="2252663" y="3101975"/>
          <p14:tracePt t="8006" x="2297113" y="3111500"/>
          <p14:tracePt t="8013" x="2349500" y="3119438"/>
          <p14:tracePt t="8020" x="2393950" y="3136900"/>
          <p14:tracePt t="8026" x="2455863" y="3154363"/>
          <p14:tracePt t="8033" x="2490788" y="3154363"/>
          <p14:tracePt t="8040" x="2544763" y="3154363"/>
          <p14:tracePt t="8046" x="2597150" y="3154363"/>
          <p14:tracePt t="8053" x="2641600" y="3154363"/>
          <p14:tracePt t="8060" x="2676525" y="3154363"/>
          <p14:tracePt t="8067" x="2730500" y="3154363"/>
          <p14:tracePt t="8074" x="2773363" y="3154363"/>
          <p14:tracePt t="8081" x="2809875" y="3154363"/>
          <p14:tracePt t="8087" x="2854325" y="3154363"/>
          <p14:tracePt t="8094" x="2906713" y="3154363"/>
          <p14:tracePt t="8102" x="2941638" y="3136900"/>
          <p14:tracePt t="8108" x="2986088" y="3136900"/>
          <p14:tracePt t="8114" x="3030538" y="3128963"/>
          <p14:tracePt t="8121" x="3082925" y="3119438"/>
          <p14:tracePt t="8128" x="3127375" y="3111500"/>
          <p14:tracePt t="8135" x="3162300" y="3111500"/>
          <p14:tracePt t="8142" x="3206750" y="3101975"/>
          <p14:tracePt t="8148" x="3260725" y="3084513"/>
          <p14:tracePt t="8155" x="3303588" y="3067050"/>
          <p14:tracePt t="8162" x="3348038" y="3057525"/>
          <p14:tracePt t="8168" x="3382963" y="3049588"/>
          <p14:tracePt t="8176" x="3427413" y="3022600"/>
          <p14:tracePt t="8182" x="3471863" y="3013075"/>
          <p14:tracePt t="8189" x="3533775" y="2978150"/>
          <p14:tracePt t="8196" x="3595688" y="2951163"/>
          <p14:tracePt t="8202" x="3675063" y="2916238"/>
          <p14:tracePt t="8210" x="3754438" y="2863850"/>
          <p14:tracePt t="8216" x="3833813" y="2809875"/>
          <p14:tracePt t="8223" x="3895725" y="2765425"/>
          <p14:tracePt t="8230" x="3975100" y="2713038"/>
          <p14:tracePt t="8238" x="4037013" y="2668588"/>
          <p14:tracePt t="8243" x="4098925" y="2616200"/>
          <p14:tracePt t="8251" x="4160838" y="2562225"/>
          <p14:tracePt t="8257" x="4214813" y="2519363"/>
          <p14:tracePt t="8264" x="4257675" y="2482850"/>
          <p14:tracePt t="8271" x="4276725" y="2447925"/>
          <p14:tracePt t="8278" x="4311650" y="2430463"/>
          <p14:tracePt t="8286" x="4329113" y="2403475"/>
          <p14:tracePt t="8291" x="4338638" y="2386013"/>
          <p14:tracePt t="8298" x="4356100" y="2368550"/>
          <p14:tracePt t="8305" x="4364038" y="2351088"/>
          <p14:tracePt t="8312" x="4381500" y="2341563"/>
          <p14:tracePt t="8319" x="4391025" y="2333625"/>
          <p14:tracePt t="8325" x="4391025" y="2324100"/>
          <p14:tracePt t="8332" x="4391025" y="2306638"/>
          <p14:tracePt t="8339" x="4391025" y="2297113"/>
          <p14:tracePt t="8346" x="4391025" y="2289175"/>
          <p14:tracePt t="8352" x="4391025" y="2271713"/>
          <p14:tracePt t="8359" x="4381500" y="2254250"/>
          <p14:tracePt t="8366" x="4346575" y="2235200"/>
          <p14:tracePt t="8373" x="4319588" y="2217738"/>
          <p14:tracePt t="8379" x="4276725" y="2192338"/>
          <p14:tracePt t="8387" x="4205288" y="2173288"/>
          <p14:tracePt t="8393" x="4143375" y="2147888"/>
          <p14:tracePt t="8400" x="4046538" y="2120900"/>
          <p14:tracePt t="8406" x="3975100" y="2093913"/>
          <p14:tracePt t="8413" x="3895725" y="2068513"/>
          <p14:tracePt t="8420" x="3825875" y="2058988"/>
          <p14:tracePt t="8427" x="3746500" y="2032000"/>
          <p14:tracePt t="8434" x="3667125" y="2006600"/>
          <p14:tracePt t="8440" x="3595688" y="1997075"/>
          <p14:tracePt t="8447" x="3533775" y="1979613"/>
          <p14:tracePt t="8454" x="3463925" y="1970088"/>
          <p14:tracePt t="8461" x="3409950" y="1962150"/>
          <p14:tracePt t="8468" x="3330575" y="1944688"/>
          <p14:tracePt t="8475" x="3278188" y="1944688"/>
          <p14:tracePt t="8481" x="3233738" y="1944688"/>
          <p14:tracePt t="8488" x="3198813" y="1944688"/>
          <p14:tracePt t="8495" x="3171825" y="1944688"/>
          <p14:tracePt t="8502" x="3127375" y="1944688"/>
          <p14:tracePt t="8519" x="3048000" y="1952625"/>
          <p14:tracePt t="8522" x="3021013" y="1970088"/>
          <p14:tracePt t="8529" x="2976563" y="1970088"/>
          <p14:tracePt t="8535" x="2959100" y="1979613"/>
          <p14:tracePt t="8542" x="2933700" y="1979613"/>
          <p14:tracePt t="8549" x="2906713" y="1989138"/>
          <p14:tracePt t="8556" x="2871788" y="1997075"/>
          <p14:tracePt t="8563" x="2844800" y="1997075"/>
          <p14:tracePt t="8570" x="2817813" y="2006600"/>
          <p14:tracePt t="8576" x="2773363" y="2014538"/>
          <p14:tracePt t="8583" x="2747963" y="2024063"/>
          <p14:tracePt t="8590" x="2720975" y="2032000"/>
          <p14:tracePt t="8597" x="2676525" y="2041525"/>
          <p14:tracePt t="8604" x="2641600" y="2051050"/>
          <p14:tracePt t="8611" x="2606675" y="2076450"/>
          <p14:tracePt t="8618" x="2562225" y="2093913"/>
          <p14:tracePt t="8624" x="2535238" y="2112963"/>
          <p14:tracePt t="8631" x="2490788" y="2130425"/>
          <p14:tracePt t="8637" x="2465388" y="2138363"/>
          <p14:tracePt t="8644" x="2447925" y="2155825"/>
          <p14:tracePt t="8651" x="2420938" y="2165350"/>
          <p14:tracePt t="8658" x="2411413" y="2173288"/>
          <p14:tracePt t="8665" x="2393950" y="2192338"/>
          <p14:tracePt t="8671" x="2376488" y="2200275"/>
          <p14:tracePt t="8678" x="2366963" y="2217738"/>
          <p14:tracePt t="8685" x="2349500" y="2235200"/>
          <p14:tracePt t="8692" x="2341563" y="2244725"/>
          <p14:tracePt t="8699" x="2332038" y="2262188"/>
          <p14:tracePt t="8705" x="2324100" y="2289175"/>
          <p14:tracePt t="8712" x="2314575" y="2306638"/>
          <p14:tracePt t="8720" x="2306638" y="2324100"/>
          <p14:tracePt t="8726" x="2297113" y="2351088"/>
          <p14:tracePt t="8733" x="2287588" y="2368550"/>
          <p14:tracePt t="8739" x="2279650" y="2403475"/>
          <p14:tracePt t="8746" x="2279650" y="2420938"/>
          <p14:tracePt t="8753" x="2270125" y="2438400"/>
          <p14:tracePt t="8760" x="2262188" y="2457450"/>
          <p14:tracePt t="8774" x="2252663" y="2474913"/>
          <p14:tracePt t="8780" x="2252663" y="2492375"/>
          <p14:tracePt t="8787" x="2244725" y="2500313"/>
          <p14:tracePt t="8794" x="2244725" y="2519363"/>
          <p14:tracePt t="8802" x="2244725" y="2536825"/>
          <p14:tracePt t="8807" x="2235200" y="2544763"/>
          <p14:tracePt t="8814" x="2235200" y="2562225"/>
          <p14:tracePt t="8821" x="2225675" y="2581275"/>
          <p14:tracePt t="8835" x="2225675" y="2589213"/>
          <p14:tracePt t="8841" x="2217738" y="2598738"/>
          <p14:tracePt t="8848" x="2217738" y="2606675"/>
          <p14:tracePt t="8855" x="2217738" y="2616200"/>
          <p14:tracePt t="8862" x="2217738" y="2624138"/>
          <p14:tracePt t="8875" x="2217738" y="2633663"/>
          <p14:tracePt t="8889" x="2217738" y="2643188"/>
          <p14:tracePt t="8896" x="2217738" y="2651125"/>
          <p14:tracePt t="8902" x="2217738" y="2660650"/>
          <p14:tracePt t="8909" x="2217738" y="2668588"/>
          <p14:tracePt t="8916" x="2225675" y="2668588"/>
          <p14:tracePt t="8922" x="2235200" y="2686050"/>
          <p14:tracePt t="8930" x="2262188" y="2713038"/>
          <p14:tracePt t="8937" x="2287588" y="2730500"/>
          <p14:tracePt t="8943" x="2324100" y="2757488"/>
          <p14:tracePt t="8951" x="2366963" y="2784475"/>
          <p14:tracePt t="8957" x="2411413" y="2819400"/>
          <p14:tracePt t="8963" x="2473325" y="2854325"/>
          <p14:tracePt t="8970" x="2517775" y="2881313"/>
          <p14:tracePt t="8977" x="2597150" y="2916238"/>
          <p14:tracePt t="8984" x="2659063" y="2960688"/>
          <p14:tracePt t="8991" x="2747963" y="2987675"/>
          <p14:tracePt t="8998" x="2827338" y="3005138"/>
          <p14:tracePt t="9004" x="2906713" y="3030538"/>
          <p14:tracePt t="9011" x="2976563" y="3057525"/>
          <p14:tracePt t="9018" x="3057525" y="3074988"/>
          <p14:tracePt t="9025" x="3127375" y="3084513"/>
          <p14:tracePt t="9032" x="3179763" y="3084513"/>
          <p14:tracePt t="9038" x="3241675" y="3092450"/>
          <p14:tracePt t="9045" x="3278188" y="3101975"/>
          <p14:tracePt t="9051" x="3340100" y="3101975"/>
          <p14:tracePt t="9059" x="3375025" y="3101975"/>
          <p14:tracePt t="9066" x="3419475" y="3101975"/>
          <p14:tracePt t="9072" x="3471863" y="3101975"/>
          <p14:tracePt t="9079" x="3525838" y="3101975"/>
          <p14:tracePt t="9086" x="3578225" y="3101975"/>
          <p14:tracePt t="9093" x="3630613" y="3101975"/>
          <p14:tracePt t="9100" x="3675063" y="3092450"/>
          <p14:tracePt t="9106" x="3719513" y="3092450"/>
          <p14:tracePt t="9113" x="3746500" y="3084513"/>
          <p14:tracePt t="9120" x="3771900" y="3074988"/>
          <p14:tracePt t="9126" x="3798888" y="3067050"/>
          <p14:tracePt t="9135" x="3816350" y="3057525"/>
          <p14:tracePt t="9140" x="3851275" y="3049588"/>
          <p14:tracePt t="9147" x="3878263" y="3030538"/>
          <p14:tracePt t="9154" x="3895725" y="3030538"/>
          <p14:tracePt t="9161" x="3922713" y="3013075"/>
          <p14:tracePt t="9168" x="3940175" y="3005138"/>
          <p14:tracePt t="9174" x="3975100" y="2995613"/>
          <p14:tracePt t="9181" x="3992563" y="2987675"/>
          <p14:tracePt t="9188" x="4019550" y="2970213"/>
          <p14:tracePt t="9195" x="4037013" y="2960688"/>
          <p14:tracePt t="9201" x="4073525" y="2943225"/>
          <p14:tracePt t="9208" x="4098925" y="2925763"/>
          <p14:tracePt t="9215" x="4125913" y="2908300"/>
          <p14:tracePt t="9222" x="4170363" y="2898775"/>
          <p14:tracePt t="9229" x="4195763" y="2881313"/>
          <p14:tracePt t="9236" x="4232275" y="2863850"/>
          <p14:tracePt t="9242" x="4257675" y="2854325"/>
          <p14:tracePt t="9249" x="4284663" y="2827338"/>
          <p14:tracePt t="9256" x="4319588" y="2809875"/>
          <p14:tracePt t="9262" x="4346575" y="2801938"/>
          <p14:tracePt t="9270" x="4364038" y="2784475"/>
          <p14:tracePt t="9276" x="4381500" y="2765425"/>
          <p14:tracePt t="9284" x="4398963" y="2757488"/>
          <p14:tracePt t="9290" x="4418013" y="2730500"/>
          <p14:tracePt t="9296" x="4452938" y="2722563"/>
          <p14:tracePt t="9303" x="4470400" y="2713038"/>
          <p14:tracePt t="9310" x="4479925" y="2695575"/>
          <p14:tracePt t="9318" x="4497388" y="2686050"/>
          <p14:tracePt t="9324" x="4514850" y="2668588"/>
          <p14:tracePt t="9330" x="4532313" y="2660650"/>
          <p14:tracePt t="9337" x="4541838" y="2643188"/>
          <p14:tracePt t="9344" x="4549775" y="2633663"/>
          <p14:tracePt t="9351" x="4567238" y="2616200"/>
          <p14:tracePt t="9358" x="4576763" y="2606675"/>
          <p14:tracePt t="9364" x="4584700" y="2598738"/>
          <p14:tracePt t="9371" x="4602163" y="2589213"/>
          <p14:tracePt t="9378" x="4611688" y="2571750"/>
          <p14:tracePt t="9384" x="4621213" y="2544763"/>
          <p14:tracePt t="9398" x="4621213" y="2536825"/>
          <p14:tracePt t="9405" x="4621213" y="2527300"/>
          <p14:tracePt t="9412" x="4629150" y="2519363"/>
          <p14:tracePt t="9426" x="4629150" y="2509838"/>
          <p14:tracePt t="9432" x="4629150" y="2500313"/>
          <p14:tracePt t="9439" x="4629150" y="2492375"/>
          <p14:tracePt t="9453" x="4629150" y="2482850"/>
          <p14:tracePt t="9460" x="4629150" y="2474913"/>
          <p14:tracePt t="9468" x="4629150" y="2457450"/>
          <p14:tracePt t="9473" x="4611688" y="2438400"/>
          <p14:tracePt t="9480" x="4594225" y="2413000"/>
          <p14:tracePt t="9487" x="4567238" y="2386013"/>
          <p14:tracePt t="9494" x="4532313" y="2359025"/>
          <p14:tracePt t="9501" x="4487863" y="2333625"/>
          <p14:tracePt t="9507" x="4425950" y="2297113"/>
          <p14:tracePt t="9518" x="4373563" y="2279650"/>
          <p14:tracePt t="9521" x="4294188" y="2254250"/>
          <p14:tracePt t="9527" x="4214813" y="2227263"/>
          <p14:tracePt t="9534" x="4125913" y="2200275"/>
          <p14:tracePt t="9541" x="4046538" y="2173288"/>
          <p14:tracePt t="9548" x="3975100" y="2155825"/>
          <p14:tracePt t="9555" x="3895725" y="2147888"/>
          <p14:tracePt t="9561" x="3825875" y="2138363"/>
          <p14:tracePt t="9569" x="3754438" y="2120900"/>
          <p14:tracePt t="9575" x="3675063" y="2112963"/>
          <p14:tracePt t="9582" x="3622675" y="2112963"/>
          <p14:tracePt t="9589" x="3551238" y="2093913"/>
          <p14:tracePt t="9596" x="3489325" y="2085975"/>
          <p14:tracePt t="9602" x="3419475" y="2085975"/>
          <p14:tracePt t="9609" x="3348038" y="2085975"/>
          <p14:tracePt t="9616" x="3278188" y="2085975"/>
          <p14:tracePt t="9623" x="3216275" y="2085975"/>
          <p14:tracePt t="9629" x="3162300" y="2085975"/>
          <p14:tracePt t="9636" x="3109913" y="2085975"/>
          <p14:tracePt t="9643" x="3057525" y="2085975"/>
          <p14:tracePt t="9651" x="3013075" y="2085975"/>
          <p14:tracePt t="9656" x="2951163" y="2085975"/>
          <p14:tracePt t="9663" x="2897188" y="2085975"/>
          <p14:tracePt t="9670" x="2854325" y="2085975"/>
          <p14:tracePt t="9677" x="2817813" y="2085975"/>
          <p14:tracePt t="9684" x="2773363" y="2085975"/>
          <p14:tracePt t="9690" x="2738438" y="2085975"/>
          <p14:tracePt t="9698" x="2693988" y="2093913"/>
          <p14:tracePt t="9704" x="2651125" y="2093913"/>
          <p14:tracePt t="9711" x="2614613" y="2112963"/>
          <p14:tracePt t="9718" x="2589213" y="2120900"/>
          <p14:tracePt t="9725" x="2544763" y="2130425"/>
          <p14:tracePt t="9731" x="2527300" y="2138363"/>
          <p14:tracePt t="9738" x="2500313" y="2138363"/>
          <p14:tracePt t="9745" x="2482850" y="2147888"/>
          <p14:tracePt t="9752" x="2465388" y="2155825"/>
          <p14:tracePt t="9759" x="2447925" y="2165350"/>
          <p14:tracePt t="9765" x="2411413" y="2173288"/>
          <p14:tracePt t="9772" x="2393950" y="2173288"/>
          <p14:tracePt t="9779" x="2376488" y="2192338"/>
          <p14:tracePt t="9786" x="2359025" y="2200275"/>
          <p14:tracePt t="9792" x="2332038" y="2209800"/>
          <p14:tracePt t="9800" x="2314575" y="2227263"/>
          <p14:tracePt t="9806" x="2297113" y="2235200"/>
          <p14:tracePt t="9813" x="2279650" y="2262188"/>
          <p14:tracePt t="9820" x="2252663" y="2279650"/>
          <p14:tracePt t="9827" x="2235200" y="2289175"/>
          <p14:tracePt t="9834" x="2217738" y="2306638"/>
          <p14:tracePt t="9840" x="2200275" y="2324100"/>
          <p14:tracePt t="9847" x="2182813" y="2341563"/>
          <p14:tracePt t="9854" x="2163763" y="2359025"/>
          <p14:tracePt t="9861" x="2146300" y="2378075"/>
          <p14:tracePt t="9868" x="2120900" y="2413000"/>
          <p14:tracePt t="9874" x="2103438" y="2430463"/>
          <p14:tracePt t="9881" x="2076450" y="2447925"/>
          <p14:tracePt t="9888" x="2066925" y="2482850"/>
          <p14:tracePt t="9895" x="2049463" y="2500313"/>
          <p14:tracePt t="9901" x="2032000" y="2519363"/>
          <p14:tracePt t="9908" x="2022475" y="2527300"/>
          <p14:tracePt t="9915" x="2014538" y="2527300"/>
          <p14:tracePt t="9922" x="2005013" y="2536825"/>
          <p14:tracePt t="9928" x="2005013" y="2544763"/>
          <p14:tracePt t="9935" x="1997075" y="2554288"/>
          <p14:tracePt t="9942" x="1997075" y="2562225"/>
          <p14:tracePt t="9949" x="1987550" y="2562225"/>
          <p14:tracePt t="9956" x="1987550" y="2571750"/>
          <p14:tracePt t="9962" x="1979613" y="2581275"/>
          <p14:tracePt t="9976" x="1979613" y="2589213"/>
          <p14:tracePt t="9984" x="1979613" y="2598738"/>
          <p14:tracePt t="9990" x="1979613" y="2606675"/>
          <p14:tracePt t="10003" x="1979613" y="2616200"/>
          <p14:tracePt t="10010" x="1979613" y="2624138"/>
          <p14:tracePt t="10018" x="1987550" y="2633663"/>
          <p14:tracePt t="10030" x="1997075" y="2643188"/>
          <p14:tracePt t="10037" x="2005013" y="2651125"/>
          <p14:tracePt t="10044" x="2014538" y="2668588"/>
          <p14:tracePt t="10051" x="2041525" y="2695575"/>
          <p14:tracePt t="10058" x="2076450" y="2730500"/>
          <p14:tracePt t="10065" x="2103438" y="2757488"/>
          <p14:tracePt t="10071" x="2138363" y="2784475"/>
          <p14:tracePt t="10078" x="2182813" y="2809875"/>
          <p14:tracePt t="10085" x="2208213" y="2846388"/>
          <p14:tracePt t="10091" x="2252663" y="2881313"/>
          <p14:tracePt t="10098" x="2287588" y="2898775"/>
          <p14:tracePt t="10105" x="2324100" y="2916238"/>
          <p14:tracePt t="10112" x="2366963" y="2943225"/>
          <p14:tracePt t="10119" x="2403475" y="2960688"/>
          <p14:tracePt t="10126" x="2428875" y="2978150"/>
          <p14:tracePt t="10133" x="2473325" y="3005138"/>
          <p14:tracePt t="10139" x="2509838" y="3013075"/>
          <p14:tracePt t="10146" x="2552700" y="3030538"/>
          <p14:tracePt t="10153" x="2597150" y="3049588"/>
          <p14:tracePt t="10159" x="2641600" y="3067050"/>
          <p14:tracePt t="10167" x="2686050" y="3074988"/>
          <p14:tracePt t="10173" x="2720975" y="3074988"/>
          <p14:tracePt t="10180" x="2747963" y="3084513"/>
          <p14:tracePt t="10187" x="2792413" y="3092450"/>
          <p14:tracePt t="10193" x="2817813" y="3092450"/>
          <p14:tracePt t="10201" x="2862263" y="3092450"/>
          <p14:tracePt t="10207" x="2889250" y="3092450"/>
          <p14:tracePt t="10214" x="2916238" y="3092450"/>
          <p14:tracePt t="10221" x="2959100" y="3084513"/>
          <p14:tracePt t="10227" x="2986088" y="3084513"/>
          <p14:tracePt t="10234" x="3013075" y="3074988"/>
          <p14:tracePt t="10241" x="3057525" y="3067050"/>
          <p14:tracePt t="10248" x="3082925" y="3057525"/>
          <p14:tracePt t="10255" x="3109913" y="3049588"/>
          <p14:tracePt t="10261" x="3154363" y="3022600"/>
          <p14:tracePt t="10269" x="3216275" y="3005138"/>
          <p14:tracePt t="10275" x="3278188" y="2978150"/>
          <p14:tracePt t="10282" x="3340100" y="2951163"/>
          <p14:tracePt t="10288" x="3392488" y="2925763"/>
          <p14:tracePt t="10295" x="3444875" y="2898775"/>
          <p14:tracePt t="10302" x="3481388" y="2881313"/>
          <p14:tracePt t="10309" x="3525838" y="2863850"/>
          <p14:tracePt t="10316" x="3568700" y="2836863"/>
          <p14:tracePt t="10322" x="3613150" y="2827338"/>
          <p14:tracePt t="10329" x="3640138" y="2819400"/>
          <p14:tracePt t="10336" x="3667125" y="2809875"/>
          <p14:tracePt t="10343" x="3702050" y="2792413"/>
          <p14:tracePt t="10350" x="3729038" y="2784475"/>
          <p14:tracePt t="10357" x="3754438" y="2774950"/>
          <p14:tracePt t="10363" x="3789363" y="2747963"/>
          <p14:tracePt t="10370" x="3825875" y="2740025"/>
          <p14:tracePt t="10377" x="3860800" y="2722563"/>
          <p14:tracePt t="10383" x="3887788" y="2705100"/>
          <p14:tracePt t="10391" x="3932238" y="2678113"/>
          <p14:tracePt t="10397" x="3957638" y="2660650"/>
          <p14:tracePt t="10404" x="3992563" y="2643188"/>
          <p14:tracePt t="10411" x="4019550" y="2624138"/>
          <p14:tracePt t="10418" x="4046538" y="2598738"/>
          <p14:tracePt t="10424" x="4064000" y="2589213"/>
          <p14:tracePt t="10432" x="4081463" y="2571750"/>
          <p14:tracePt t="10438" x="4108450" y="2554288"/>
          <p14:tracePt t="10445" x="4135438" y="2544763"/>
          <p14:tracePt t="10452" x="4160838" y="2536825"/>
          <p14:tracePt t="10458" x="4178300" y="2527300"/>
          <p14:tracePt t="10466" x="4195763" y="2509838"/>
          <p14:tracePt t="10472" x="4214813" y="2500313"/>
          <p14:tracePt t="10479" x="4232275" y="2492375"/>
          <p14:tracePt t="10485" x="4267200" y="2482850"/>
          <p14:tracePt t="10492" x="4284663" y="2457450"/>
          <p14:tracePt t="10500" x="4302125" y="2447925"/>
          <p14:tracePt t="10518" x="4338638" y="2420938"/>
          <p14:tracePt t="10520" x="4346575" y="2413000"/>
          <p14:tracePt t="10533" x="4356100" y="2413000"/>
          <p14:tracePt t="10540" x="4356100" y="2403475"/>
          <p14:tracePt t="10547" x="4364038" y="2403475"/>
          <p14:tracePt t="10553" x="4364038" y="2395538"/>
          <p14:tracePt t="10567" x="4373563" y="2386013"/>
          <p14:tracePt t="10581" x="4373563" y="2378075"/>
          <p14:tracePt t="10587" x="4364038" y="2359025"/>
          <p14:tracePt t="10594" x="4346575" y="2341563"/>
          <p14:tracePt t="10601" x="4284663" y="2297113"/>
          <p14:tracePt t="10608" x="4205288" y="2254250"/>
          <p14:tracePt t="10615" x="4098925" y="2217738"/>
          <p14:tracePt t="10621" x="3967163" y="2173288"/>
          <p14:tracePt t="10628" x="3808413" y="2130425"/>
          <p14:tracePt t="10635" x="3657600" y="2103438"/>
          <p14:tracePt t="10642" x="3533775" y="2068513"/>
          <p14:tracePt t="10649" x="3409950" y="2041525"/>
          <p14:tracePt t="10655" x="3303588" y="2032000"/>
          <p14:tracePt t="10662" x="3154363" y="2006600"/>
          <p14:tracePt t="10669" x="3013075" y="1989138"/>
          <p14:tracePt t="10676" x="2889250" y="1970088"/>
          <p14:tracePt t="10683" x="2747963" y="1962150"/>
          <p14:tracePt t="10689" x="2659063" y="1962150"/>
          <p14:tracePt t="10696" x="2552700" y="1962150"/>
          <p14:tracePt t="10703" x="2465388" y="1962150"/>
          <p14:tracePt t="10710" x="2411413" y="1962150"/>
          <p14:tracePt t="10717" x="2366963" y="1962150"/>
          <p14:tracePt t="10723" x="2332038" y="1962150"/>
          <p14:tracePt t="10730" x="2287588" y="1962150"/>
          <p14:tracePt t="10737" x="2262188" y="1962150"/>
          <p14:tracePt t="10744" x="2244725" y="1962150"/>
          <p14:tracePt t="10750" x="2225675" y="1962150"/>
          <p14:tracePt t="10757" x="2208213" y="1962150"/>
          <p14:tracePt t="10764" x="2200275" y="1970088"/>
          <p14:tracePt t="10771" x="2182813" y="1970088"/>
          <p14:tracePt t="10784" x="2173288" y="1970088"/>
          <p14:tracePt t="10805" x="2163763" y="1970088"/>
          <p14:tracePt t="10812" x="2155825" y="1979613"/>
          <p14:tracePt t="10819" x="2146300" y="1979613"/>
          <p14:tracePt t="10825" x="2138363" y="1989138"/>
          <p14:tracePt t="10839" x="2128838" y="1997075"/>
          <p14:tracePt t="10845" x="2120900" y="2006600"/>
          <p14:tracePt t="10852" x="2120900" y="2024063"/>
          <p14:tracePt t="10859" x="2111375" y="2032000"/>
          <p14:tracePt t="10866" x="2103438" y="2041525"/>
          <p14:tracePt t="10873" x="2093913" y="2068513"/>
          <p14:tracePt t="10880" x="2084388" y="2085975"/>
          <p14:tracePt t="10886" x="2076450" y="2085975"/>
          <p14:tracePt t="10893" x="2066925" y="2103438"/>
          <p14:tracePt t="10900" x="2058988" y="2120900"/>
          <p14:tracePt t="10907" x="2058988" y="2138363"/>
          <p14:tracePt t="10914" x="2049463" y="2155825"/>
          <p14:tracePt t="10920" x="2041525" y="2173288"/>
          <p14:tracePt t="10927" x="2032000" y="2192338"/>
          <p14:tracePt t="10934" x="2022475" y="2200275"/>
          <p14:tracePt t="10941" x="2022475" y="2217738"/>
          <p14:tracePt t="10948" x="2022475" y="2235200"/>
          <p14:tracePt t="10954" x="2014538" y="2254250"/>
          <p14:tracePt t="10968" x="2005013" y="2271713"/>
          <p14:tracePt t="10975" x="2005013" y="2279650"/>
          <p14:tracePt t="10983" x="2005013" y="2289175"/>
          <p14:tracePt t="10988" x="2005013" y="2306638"/>
          <p14:tracePt t="11002" x="2005013" y="2324100"/>
          <p14:tracePt t="11016" x="2005013" y="2333625"/>
          <p14:tracePt t="11022" x="2005013" y="2341563"/>
          <p14:tracePt t="11029" x="2005013" y="2359025"/>
          <p14:tracePt t="11036" x="2005013" y="2368550"/>
          <p14:tracePt t="11043" x="2005013" y="2378075"/>
          <p14:tracePt t="11050" x="2014538" y="2403475"/>
          <p14:tracePt t="11056" x="2032000" y="2430463"/>
          <p14:tracePt t="11063" x="2049463" y="2474913"/>
          <p14:tracePt t="11070" x="2084388" y="2519363"/>
          <p14:tracePt t="11077" x="2138363" y="2562225"/>
          <p14:tracePt t="11083" x="2163763" y="2598738"/>
          <p14:tracePt t="11090" x="2217738" y="2643188"/>
          <p14:tracePt t="11097" x="2244725" y="2678113"/>
          <p14:tracePt t="11104" x="2287588" y="2713038"/>
          <p14:tracePt t="11111" x="2324100" y="2730500"/>
          <p14:tracePt t="11118" x="2366963" y="2765425"/>
          <p14:tracePt t="11124" x="2411413" y="2784475"/>
          <p14:tracePt t="11132" x="2455863" y="2819400"/>
          <p14:tracePt t="11138" x="2500313" y="2854325"/>
          <p14:tracePt t="11145" x="2562225" y="2889250"/>
          <p14:tracePt t="11152" x="2624138" y="2925763"/>
          <p14:tracePt t="11158" x="2703513" y="2970213"/>
          <p14:tracePt t="11166" x="2765425" y="2987675"/>
          <p14:tracePt t="11172" x="2817813" y="3013075"/>
          <p14:tracePt t="11179" x="2897188" y="3040063"/>
          <p14:tracePt t="11185" x="2959100" y="3067050"/>
          <p14:tracePt t="11192" x="3021013" y="3084513"/>
          <p14:tracePt t="11200" x="3074988" y="3101975"/>
          <p14:tracePt t="11206" x="3154363" y="3111500"/>
          <p14:tracePt t="11213" x="3206750" y="3119438"/>
          <p14:tracePt t="11219" x="3260725" y="3119438"/>
          <p14:tracePt t="11226" x="3322638" y="3136900"/>
          <p14:tracePt t="11233" x="3375025" y="3136900"/>
          <p14:tracePt t="11240" x="3409950" y="3136900"/>
          <p14:tracePt t="11247" x="3454400" y="3136900"/>
          <p14:tracePt t="11253" x="3506788" y="3136900"/>
          <p14:tracePt t="11260" x="3543300" y="3136900"/>
          <p14:tracePt t="11267" x="3586163" y="3136900"/>
          <p14:tracePt t="11274" x="3640138" y="3136900"/>
          <p14:tracePt t="11281" x="3709988" y="3119438"/>
          <p14:tracePt t="11287" x="3771900" y="3111500"/>
          <p14:tracePt t="11294" x="3843338" y="3092450"/>
          <p14:tracePt t="11301" x="3922713" y="3084513"/>
          <p14:tracePt t="11308" x="3975100" y="3057525"/>
          <p14:tracePt t="11315" x="4037013" y="3049588"/>
          <p14:tracePt t="11321" x="4098925" y="3022600"/>
          <p14:tracePt t="11328" x="4135438" y="3013075"/>
          <p14:tracePt t="11335" x="4178300" y="2995613"/>
          <p14:tracePt t="11342" x="4240213" y="2970213"/>
          <p14:tracePt t="11350" x="4267200" y="2960688"/>
          <p14:tracePt t="11355" x="4311650" y="2933700"/>
          <p14:tracePt t="11362" x="4356100" y="2916238"/>
          <p14:tracePt t="11369" x="4391025" y="2898775"/>
          <p14:tracePt t="11376" x="4452938" y="2871788"/>
          <p14:tracePt t="11383" x="4514850" y="2846388"/>
          <p14:tracePt t="11389" x="4594225" y="2809875"/>
          <p14:tracePt t="11396" x="4656138" y="2774950"/>
          <p14:tracePt t="11403" x="4718050" y="2747963"/>
          <p14:tracePt t="11410" x="4779963" y="2713038"/>
          <p14:tracePt t="11416" x="4824413" y="2686050"/>
          <p14:tracePt t="11423" x="4886325" y="2651125"/>
          <p14:tracePt t="11430" x="4929188" y="2633663"/>
          <p14:tracePt t="11437" x="4956175" y="2606675"/>
          <p14:tracePt t="11443" x="4991100" y="2589213"/>
          <p14:tracePt t="11451" x="5008563" y="2562225"/>
          <p14:tracePt t="11457" x="5035550" y="2554288"/>
          <p14:tracePt t="11464" x="5053013" y="2536825"/>
          <p14:tracePt t="11471" x="5070475" y="2509838"/>
          <p14:tracePt t="11478" x="5089525" y="2500313"/>
          <p14:tracePt t="11485" x="5114925" y="2482850"/>
          <p14:tracePt t="11491" x="5132388" y="2465388"/>
          <p14:tracePt t="11499" x="5151438" y="2447925"/>
          <p14:tracePt t="11505" x="5168900" y="2420938"/>
          <p14:tracePt t="11512" x="5186363" y="2403475"/>
          <p14:tracePt t="11533" x="5248275" y="2306638"/>
          <p14:tracePt t="11539" x="5273675" y="2244725"/>
          <p14:tracePt t="11546" x="5283200" y="2209800"/>
          <p14:tracePt t="11552" x="5300663" y="2165350"/>
          <p14:tracePt t="11559" x="5318125" y="2103438"/>
          <p14:tracePt t="11566" x="5327650" y="2068513"/>
          <p14:tracePt t="11573" x="5327650" y="2006600"/>
          <p14:tracePt t="11579" x="5335588" y="1970088"/>
          <p14:tracePt t="11586" x="5335588" y="1927225"/>
          <p14:tracePt t="11593" x="5335588" y="1890713"/>
          <p14:tracePt t="11600" x="5335588" y="1865313"/>
          <p14:tracePt t="11607" x="5327650" y="1820863"/>
          <p14:tracePt t="11613" x="5327650" y="1776413"/>
          <p14:tracePt t="11620" x="5300663" y="1741488"/>
          <p14:tracePt t="11627" x="5292725" y="1697038"/>
          <p14:tracePt t="11634" x="5265738" y="1670050"/>
          <p14:tracePt t="11641" x="5238750" y="1625600"/>
          <p14:tracePt t="11648" x="5211763" y="1590675"/>
          <p14:tracePt t="11654" x="5159375" y="1546225"/>
          <p14:tracePt t="11661" x="5114925" y="1511300"/>
          <p14:tracePt t="11668" x="5035550" y="1458913"/>
          <p14:tracePt t="11674" x="4938713" y="1404938"/>
          <p14:tracePt t="11682" x="4824413" y="1325563"/>
          <p14:tracePt t="11688" x="4718050" y="1290638"/>
          <p14:tracePt t="11695" x="4584700" y="1246188"/>
          <p14:tracePt t="11702" x="4460875" y="1201738"/>
          <p14:tracePt t="11709" x="4356100" y="1193800"/>
          <p14:tracePt t="11716" x="4240213" y="1157288"/>
          <p14:tracePt t="11722" x="4135438" y="1149350"/>
          <p14:tracePt t="11729" x="4029075" y="1131888"/>
          <p14:tracePt t="11736" x="3940175" y="1131888"/>
          <p14:tracePt t="11743" x="3833813" y="1131888"/>
          <p14:tracePt t="11749" x="3709988" y="1131888"/>
          <p14:tracePt t="11756" x="3578225" y="1122363"/>
          <p14:tracePt t="11763" x="3471863" y="1122363"/>
          <p14:tracePt t="11770" x="3365500" y="1122363"/>
          <p14:tracePt t="11776" x="3260725" y="1122363"/>
          <p14:tracePt t="11783" x="3189288" y="1139825"/>
          <p14:tracePt t="11790" x="3109913" y="1139825"/>
          <p14:tracePt t="11797" x="3057525" y="1149350"/>
          <p14:tracePt t="11804" x="3013075" y="1149350"/>
          <p14:tracePt t="11811" x="2959100" y="1174750"/>
          <p14:tracePt t="11817" x="2924175" y="1184275"/>
          <p14:tracePt t="11824" x="2879725" y="1193800"/>
          <p14:tracePt t="11831" x="2835275" y="1201738"/>
          <p14:tracePt t="11838" x="2800350" y="1211263"/>
          <p14:tracePt t="11844" x="2755900" y="1219200"/>
          <p14:tracePt t="11851" x="2730500" y="1228725"/>
          <p14:tracePt t="11858" x="2713038" y="1246188"/>
          <p14:tracePt t="11865" x="2676525" y="1255713"/>
          <p14:tracePt t="11872" x="2659063" y="1263650"/>
          <p14:tracePt t="11879" x="2641600" y="1273175"/>
          <p14:tracePt t="11885" x="2624138" y="1281113"/>
          <p14:tracePt t="11892" x="2606675" y="1290638"/>
          <p14:tracePt t="11899" x="2589213" y="1308100"/>
          <p14:tracePt t="11906" x="2562225" y="1316038"/>
          <p14:tracePt t="11912" x="2544763" y="1325563"/>
          <p14:tracePt t="11919" x="2527300" y="1343025"/>
          <p14:tracePt t="11926" x="2500313" y="1360488"/>
          <p14:tracePt t="11932" x="2482850" y="1370013"/>
          <p14:tracePt t="11940" x="2455863" y="1397000"/>
          <p14:tracePt t="11946" x="2428875" y="1414463"/>
          <p14:tracePt t="11953" x="2403475" y="1439863"/>
          <p14:tracePt t="11960" x="2376488" y="1476375"/>
          <p14:tracePt t="11967" x="2349500" y="1493838"/>
          <p14:tracePt t="11974" x="2306638" y="1528763"/>
          <p14:tracePt t="11981" x="2270125" y="1555750"/>
          <p14:tracePt t="11987" x="2225675" y="1590675"/>
          <p14:tracePt t="11994" x="2190750" y="1617663"/>
          <p14:tracePt t="12001" x="2163763" y="1670050"/>
          <p14:tracePt t="12008" x="2111375" y="1697038"/>
          <p14:tracePt t="12014" x="2076450" y="1749425"/>
          <p14:tracePt t="12021" x="2049463" y="1776413"/>
          <p14:tracePt t="12028" x="2014538" y="1820863"/>
          <p14:tracePt t="12035" x="1997075" y="1865313"/>
          <p14:tracePt t="12041" x="1970088" y="1908175"/>
          <p14:tracePt t="12049" x="1952625" y="1944688"/>
          <p14:tracePt t="12055" x="1917700" y="1989138"/>
          <p14:tracePt t="12062" x="1900238" y="2032000"/>
          <p14:tracePt t="12069" x="1881188" y="2085975"/>
          <p14:tracePt t="12076" x="1863725" y="2130425"/>
          <p14:tracePt t="12083" x="1863725" y="2165350"/>
          <p14:tracePt t="12089" x="1855788" y="2209800"/>
          <p14:tracePt t="12096" x="1846263" y="2235200"/>
          <p14:tracePt t="12103" x="1846263" y="2271713"/>
          <p14:tracePt t="12110" x="1846263" y="2297113"/>
          <p14:tracePt t="12117" x="1846263" y="2324100"/>
          <p14:tracePt t="12123" x="1846263" y="2351088"/>
          <p14:tracePt t="12130" x="1846263" y="2395538"/>
          <p14:tracePt t="12137" x="1846263" y="2420938"/>
          <p14:tracePt t="12143" x="1855788" y="2465388"/>
          <p14:tracePt t="12150" x="1863725" y="2500313"/>
          <p14:tracePt t="12157" x="1873250" y="2562225"/>
          <p14:tracePt t="12164" x="1900238" y="2633663"/>
          <p14:tracePt t="12171" x="1925638" y="2713038"/>
          <p14:tracePt t="12177" x="1952625" y="2774950"/>
          <p14:tracePt t="12184" x="1960563" y="2809875"/>
          <p14:tracePt t="12191" x="1970088" y="2854325"/>
          <p14:tracePt t="12199" x="1979613" y="2881313"/>
          <p14:tracePt t="12205" x="1987550" y="2898775"/>
          <p14:tracePt t="12211" x="1997075" y="2908300"/>
          <p14:tracePt t="12218" x="2005013" y="2925763"/>
          <p14:tracePt t="12225" x="2014538" y="2933700"/>
          <p14:tracePt t="12232" x="2022475" y="2943225"/>
          <p14:tracePt t="12239" x="2032000" y="2960688"/>
          <p14:tracePt t="12245" x="2049463" y="2970213"/>
          <p14:tracePt t="12252" x="2058988" y="2987675"/>
          <p14:tracePt t="12259" x="2076450" y="2995613"/>
          <p14:tracePt t="12265" x="2093913" y="3013075"/>
          <p14:tracePt t="12272" x="2111375" y="3030538"/>
          <p14:tracePt t="12280" x="2128838" y="3040063"/>
          <p14:tracePt t="12286" x="2146300" y="3057525"/>
          <p14:tracePt t="12293" x="2182813" y="3067050"/>
          <p14:tracePt t="12300" x="2200275" y="3074988"/>
          <p14:tracePt t="12306" x="2225675" y="3084513"/>
          <p14:tracePt t="12313" x="2244725" y="3111500"/>
          <p14:tracePt t="12320" x="2270125" y="3119438"/>
          <p14:tracePt t="12327" x="2287588" y="3128963"/>
          <p14:tracePt t="12334" x="2324100" y="3136900"/>
          <p14:tracePt t="12341" x="2341563" y="3146425"/>
          <p14:tracePt t="12348" x="2366963" y="3146425"/>
          <p14:tracePt t="12354" x="2393950" y="3154363"/>
          <p14:tracePt t="12361" x="2428875" y="3163888"/>
          <p14:tracePt t="12368" x="2455863" y="3163888"/>
          <p14:tracePt t="12374" x="2482850" y="3163888"/>
          <p14:tracePt t="12382" x="2509838" y="3173413"/>
          <p14:tracePt t="12388" x="2544763" y="3173413"/>
          <p14:tracePt t="12395" x="2570163" y="3181350"/>
          <p14:tracePt t="12402" x="2579688" y="3181350"/>
          <p14:tracePt t="12408" x="2597150" y="3181350"/>
          <p14:tracePt t="12415" x="2614613" y="3190875"/>
          <p14:tracePt t="12429" x="2632075" y="3190875"/>
          <p14:tracePt t="12436" x="2641600" y="3190875"/>
          <p14:tracePt t="12442" x="2651125" y="3190875"/>
          <p14:tracePt t="12449" x="2668588" y="3190875"/>
          <p14:tracePt t="12456" x="2676525" y="3190875"/>
          <p14:tracePt t="12470" x="2686050" y="3190875"/>
          <p14:tracePt t="12477" x="2703513" y="3190875"/>
          <p14:tracePt t="12483" x="2713038" y="3190875"/>
          <p14:tracePt t="12490" x="2720975" y="3190875"/>
          <p14:tracePt t="12497" x="2730500" y="3190875"/>
          <p14:tracePt t="12503" x="2738438" y="3190875"/>
          <p14:tracePt t="12510" x="2747963" y="3190875"/>
          <p14:tracePt t="12517" x="2755900" y="3190875"/>
          <p14:tracePt t="12524" x="2765425" y="3190875"/>
          <p14:tracePt t="12532" x="2773363" y="3190875"/>
          <p14:tracePt t="12538" x="2792413" y="3190875"/>
          <p14:tracePt t="12544" x="2800350" y="3190875"/>
          <p14:tracePt t="12558" x="2817813" y="3181350"/>
          <p14:tracePt t="12566" x="2827338" y="3181350"/>
          <p14:tracePt t="12572" x="2835275" y="3181350"/>
          <p14:tracePt t="12578" x="2854325" y="3181350"/>
          <p14:tracePt t="12585" x="2871788" y="3181350"/>
          <p14:tracePt t="12592" x="2889250" y="3173413"/>
          <p14:tracePt t="12599" x="2906713" y="3173413"/>
          <p14:tracePt t="12605" x="2933700" y="3163888"/>
          <p14:tracePt t="12612" x="2951163" y="3163888"/>
          <p14:tracePt t="12619" x="2976563" y="3163888"/>
          <p14:tracePt t="12626" x="3021013" y="3146425"/>
          <p14:tracePt t="12633" x="3048000" y="3146425"/>
          <p14:tracePt t="12640" x="3092450" y="3136900"/>
          <p14:tracePt t="12646" x="3119438" y="3136900"/>
          <p14:tracePt t="12653" x="3144838" y="3128963"/>
          <p14:tracePt t="12660" x="3171825" y="3128963"/>
          <p14:tracePt t="12667" x="3198813" y="3128963"/>
          <p14:tracePt t="12673" x="3233738" y="3119438"/>
          <p14:tracePt t="12681" x="3260725" y="3119438"/>
          <p14:tracePt t="12687" x="3286125" y="3111500"/>
          <p14:tracePt t="12694" x="3303588" y="3111500"/>
          <p14:tracePt t="12701" x="3330575" y="3101975"/>
          <p14:tracePt t="12707" x="3348038" y="3101975"/>
          <p14:tracePt t="12715" x="3382963" y="3101975"/>
          <p14:tracePt t="12721" x="3402013" y="3092450"/>
          <p14:tracePt t="12728" x="3427413" y="3092450"/>
          <p14:tracePt t="12735" x="3444875" y="3084513"/>
          <p14:tracePt t="12741" x="3471863" y="3074988"/>
          <p14:tracePt t="12748" x="3498850" y="3067050"/>
          <p14:tracePt t="12755" x="3533775" y="3049588"/>
          <p14:tracePt t="12762" x="3560763" y="3040063"/>
          <p14:tracePt t="12769" x="3586163" y="3030538"/>
          <p14:tracePt t="12775" x="3605213" y="3030538"/>
          <p14:tracePt t="12782" x="3622675" y="3022600"/>
          <p14:tracePt t="12789" x="3640138" y="3022600"/>
          <p14:tracePt t="12796" x="3657600" y="3022600"/>
          <p14:tracePt t="12802" x="3675063" y="3013075"/>
          <p14:tracePt t="12809" x="3684588" y="3013075"/>
          <p14:tracePt t="12816" x="3692525" y="3005138"/>
          <p14:tracePt t="12823" x="3702050" y="3005138"/>
          <p14:tracePt t="12830" x="3709988" y="3005138"/>
          <p14:tracePt t="12843" x="3719513" y="3005138"/>
          <p14:tracePt t="12850" x="3729038" y="3005138"/>
          <p14:tracePt t="12857" x="3736975" y="3005138"/>
          <p14:tracePt t="12864" x="3746500" y="3005138"/>
          <p14:tracePt t="12878" x="3754438" y="3005138"/>
          <p14:tracePt t="12884" x="3763963" y="2995613"/>
          <p14:tracePt t="12898" x="3771900" y="2995613"/>
          <p14:tracePt t="12904" x="3781425" y="2987675"/>
          <p14:tracePt t="12918" x="3798888" y="2987675"/>
          <p14:tracePt t="12925" x="3808413" y="2987675"/>
          <p14:tracePt t="12931" x="3808413" y="2978150"/>
          <p14:tracePt t="12939" x="3816350" y="2978150"/>
          <p14:tracePt t="12945" x="3825875" y="2978150"/>
          <p14:tracePt t="12952" x="3833813" y="2970213"/>
          <p14:tracePt t="12959" x="3843338" y="2970213"/>
          <p14:tracePt t="12965" x="3851275" y="2960688"/>
          <p14:tracePt t="12972" x="3870325" y="2960688"/>
          <p14:tracePt t="12979" x="3878263" y="2951163"/>
          <p14:tracePt t="12986" x="3887788" y="2951163"/>
          <p14:tracePt t="13000" x="3905250" y="2943225"/>
          <p14:tracePt t="13006" x="3913188" y="2943225"/>
          <p14:tracePt t="13013" x="3932238" y="2943225"/>
          <p14:tracePt t="13020" x="3940175" y="2943225"/>
          <p14:tracePt t="13027" x="3957638" y="2933700"/>
          <p14:tracePt t="13034" x="3975100" y="2933700"/>
          <p14:tracePt t="13040" x="3992563" y="2925763"/>
          <p14:tracePt t="13048" x="4002088" y="2916238"/>
          <p14:tracePt t="13054" x="4011613" y="2916238"/>
          <p14:tracePt t="13061" x="4029075" y="2908300"/>
          <p14:tracePt t="13067" x="4037013" y="2898775"/>
          <p14:tracePt t="13074" x="4054475" y="2898775"/>
          <p14:tracePt t="13082" x="4073525" y="2889250"/>
          <p14:tracePt t="13088" x="4081463" y="2889250"/>
          <p14:tracePt t="13095" x="4098925" y="2889250"/>
          <p14:tracePt t="13101" x="4108450" y="2881313"/>
          <p14:tracePt t="13108" x="4116388" y="2881313"/>
          <p14:tracePt t="13115" x="4125913" y="2871788"/>
          <p14:tracePt t="13122" x="4135438" y="2871788"/>
          <p14:tracePt t="13129" x="4152900" y="2863850"/>
          <p14:tracePt t="13136" x="4170363" y="2863850"/>
          <p14:tracePt t="13142" x="4178300" y="2863850"/>
          <p14:tracePt t="13149" x="4195763" y="2854325"/>
          <p14:tracePt t="13156" x="4214813" y="2854325"/>
          <p14:tracePt t="13162" x="4214813" y="2846388"/>
          <p14:tracePt t="13169" x="4232275" y="2846388"/>
          <p14:tracePt t="13176" x="4249738" y="2836863"/>
          <p14:tracePt t="13183" x="4257675" y="2836863"/>
          <p14:tracePt t="13190" x="4276725" y="2836863"/>
          <p14:tracePt t="13198" x="4294188" y="2827338"/>
          <p14:tracePt t="13203" x="4311650" y="2827338"/>
          <p14:tracePt t="13210" x="4319588" y="2819400"/>
          <p14:tracePt t="13217" x="4338638" y="2819400"/>
          <p14:tracePt t="13223" x="4356100" y="2809875"/>
          <p14:tracePt t="13231" x="4364038" y="2809875"/>
          <p14:tracePt t="13237" x="4373563" y="2809875"/>
          <p14:tracePt t="13244" x="4381500" y="2809875"/>
          <p14:tracePt t="13251" x="4391025" y="2809875"/>
          <p14:tracePt t="13258" x="4398963" y="2809875"/>
          <p14:tracePt t="13265" x="4418013" y="2809875"/>
          <p14:tracePt t="13271" x="4425950" y="2809875"/>
          <p14:tracePt t="13292" x="4435475" y="2809875"/>
          <p14:tracePt t="13298" x="4443413" y="2809875"/>
          <p14:tracePt t="13305" x="4452938" y="2809875"/>
          <p14:tracePt t="13312" x="4460875" y="2809875"/>
          <p14:tracePt t="13333" x="4470400" y="2809875"/>
          <p14:tracePt t="13347" x="4479925" y="2809875"/>
          <p14:tracePt t="14782" x="4559300" y="2809875"/>
          <p14:tracePt t="14786" x="4664075" y="2809875"/>
          <p14:tracePt t="14793" x="4752975" y="2809875"/>
          <p14:tracePt t="14800" x="4824413" y="2809875"/>
          <p14:tracePt t="14807" x="4894263" y="2809875"/>
          <p14:tracePt t="14814" x="4973638" y="2809875"/>
          <p14:tracePt t="14820" x="5027613" y="2809875"/>
          <p14:tracePt t="14827" x="5097463" y="2809875"/>
          <p14:tracePt t="14834" x="5168900" y="2809875"/>
          <p14:tracePt t="14841" x="5248275" y="2819400"/>
          <p14:tracePt t="14848" x="5335588" y="2819400"/>
          <p14:tracePt t="14854" x="5424488" y="2836863"/>
          <p14:tracePt t="14861" x="5495925" y="2836863"/>
          <p14:tracePt t="14868" x="5565775" y="2836863"/>
          <p14:tracePt t="14875" x="5662613" y="2846388"/>
          <p14:tracePt t="14881" x="5734050" y="2863850"/>
          <p14:tracePt t="14888" x="5813425" y="2871788"/>
          <p14:tracePt t="14896" x="5883275" y="2871788"/>
          <p14:tracePt t="14902" x="5972175" y="2889250"/>
          <p14:tracePt t="14909" x="6043613" y="2889250"/>
          <p14:tracePt t="14915" x="6122988" y="2898775"/>
          <p14:tracePt t="14922" x="6210300" y="2898775"/>
          <p14:tracePt t="14930" x="6299200" y="2908300"/>
          <p14:tracePt t="14936" x="6405563" y="2943225"/>
          <p14:tracePt t="14943" x="6537325" y="2951163"/>
          <p14:tracePt t="14950" x="6661150" y="2978150"/>
          <p14:tracePt t="14957" x="6802438" y="3022600"/>
          <p14:tracePt t="14963" x="6918325" y="3040063"/>
          <p14:tracePt t="14970" x="7040563" y="3067050"/>
          <p14:tracePt t="14977" x="7164388" y="3092450"/>
          <p14:tracePt t="14983" x="7288213" y="3092450"/>
          <p14:tracePt t="14990" x="7394575" y="3111500"/>
          <p14:tracePt t="14996" x="7473950" y="3111500"/>
          <p14:tracePt t="15004" x="7527925" y="3111500"/>
          <p14:tracePt t="15011" x="7580313" y="3111500"/>
          <p14:tracePt t="15017" x="7615238" y="3111500"/>
          <p14:tracePt t="15024" x="7659688" y="3111500"/>
          <p14:tracePt t="15031" x="7686675" y="3111500"/>
          <p14:tracePt t="15038" x="7712075" y="3111500"/>
          <p14:tracePt t="15044" x="7756525" y="3111500"/>
          <p14:tracePt t="15051" x="7783513" y="3111500"/>
          <p14:tracePt t="15058" x="7800975" y="3111500"/>
          <p14:tracePt t="15065" x="7818438" y="3111500"/>
          <p14:tracePt t="15072" x="7845425" y="3111500"/>
          <p14:tracePt t="15079" x="7872413" y="3111500"/>
          <p14:tracePt t="15085" x="7889875" y="3111500"/>
          <p14:tracePt t="15092" x="7907338" y="3101975"/>
          <p14:tracePt t="15099" x="7924800" y="3101975"/>
          <p14:tracePt t="15106" x="7942263" y="3101975"/>
          <p14:tracePt t="15112" x="7969250" y="3101975"/>
          <p14:tracePt t="15119" x="7986713" y="3101975"/>
          <p14:tracePt t="15126" x="8021638" y="3084513"/>
          <p14:tracePt t="15133" x="8039100" y="3084513"/>
          <p14:tracePt t="15140" x="8048625" y="3084513"/>
          <p14:tracePt t="15146" x="8075613" y="3074988"/>
          <p14:tracePt t="15153" x="8101013" y="3074988"/>
          <p14:tracePt t="15160" x="8118475" y="3067050"/>
          <p14:tracePt t="15167" x="8137525" y="3067050"/>
          <p14:tracePt t="15174" x="8154988" y="3057525"/>
          <p14:tracePt t="15187" x="8162925" y="3057525"/>
          <p14:tracePt t="15201" x="8172450" y="3057525"/>
          <p14:tracePt t="15207" x="8180388" y="3057525"/>
          <p14:tracePt t="15214" x="8189913" y="3057525"/>
          <p14:tracePt t="15221" x="8199438" y="3057525"/>
          <p14:tracePt t="15228" x="8207375" y="3049588"/>
          <p14:tracePt t="15235" x="8216900" y="3049588"/>
          <p14:tracePt t="15248" x="8224838" y="3049588"/>
          <p14:tracePt t="15255" x="8234363" y="3040063"/>
          <p14:tracePt t="15263" x="8251825" y="3040063"/>
          <p14:tracePt t="15269" x="8259763" y="3040063"/>
          <p14:tracePt t="15276" x="8269288" y="3030538"/>
          <p14:tracePt t="15283" x="8278813" y="3030538"/>
          <p14:tracePt t="15289" x="8286750" y="3022600"/>
          <p14:tracePt t="15296" x="8296275" y="3022600"/>
          <p14:tracePt t="15303" x="8313738" y="3013075"/>
          <p14:tracePt t="15309" x="8340725" y="3013075"/>
          <p14:tracePt t="15316" x="8358188" y="3005138"/>
          <p14:tracePt t="15323" x="8375650" y="2995613"/>
          <p14:tracePt t="15330" x="8410575" y="2987675"/>
          <p14:tracePt t="15337" x="8428038" y="2970213"/>
          <p14:tracePt t="15344" x="8445500" y="2960688"/>
          <p14:tracePt t="15350" x="8462963" y="2951163"/>
          <p14:tracePt t="15357" x="8482013" y="2943225"/>
          <p14:tracePt t="15365" x="8499475" y="2933700"/>
          <p14:tracePt t="15371" x="8516938" y="2925763"/>
          <p14:tracePt t="15378" x="8534400" y="2916238"/>
          <p14:tracePt t="15384" x="8551863" y="2916238"/>
          <p14:tracePt t="15391" x="8578850" y="2908300"/>
          <p14:tracePt t="15398" x="8596313" y="2898775"/>
          <p14:tracePt t="15405" x="8613775" y="2898775"/>
          <p14:tracePt t="15412" x="8631238" y="2889250"/>
          <p14:tracePt t="15418" x="8648700" y="2881313"/>
          <p14:tracePt t="15425" x="8666163" y="2871788"/>
          <p14:tracePt t="15432" x="8702675" y="2871788"/>
          <p14:tracePt t="15439" x="8720138" y="2871788"/>
          <p14:tracePt t="15446" x="8747125" y="2854325"/>
          <p14:tracePt t="15452" x="8764588" y="2854325"/>
          <p14:tracePt t="15459" x="8789988" y="2846388"/>
          <p14:tracePt t="15466" x="8809038" y="2846388"/>
          <p14:tracePt t="15473" x="8834438" y="2836863"/>
          <p14:tracePt t="15480" x="8861425" y="2836863"/>
          <p14:tracePt t="15486" x="8878888" y="2836863"/>
          <p14:tracePt t="15493" x="8896350" y="2827338"/>
          <p14:tracePt t="15500" x="8913813" y="2827338"/>
          <p14:tracePt t="15507" x="8931275" y="2827338"/>
          <p14:tracePt t="15514" x="8958263" y="2827338"/>
          <p14:tracePt t="15520" x="8975725" y="2827338"/>
          <p14:tracePt t="15527" x="8993188" y="2827338"/>
          <p14:tracePt t="15534" x="9012238" y="2827338"/>
          <p14:tracePt t="15541" x="9029700" y="2827338"/>
          <p14:tracePt t="15547" x="9047163" y="2827338"/>
          <p14:tracePt t="15554" x="9055100" y="2827338"/>
          <p14:tracePt t="15561" x="9072563" y="2827338"/>
          <p14:tracePt t="15568" x="9082088" y="2827338"/>
          <p14:tracePt t="15581" x="9091613" y="2827338"/>
          <p14:tracePt t="15588" x="9099550" y="2827338"/>
          <p14:tracePt t="15596" x="9109075" y="2827338"/>
          <p14:tracePt t="15602" x="9117013" y="2827338"/>
          <p14:tracePt t="15609" x="9126538" y="2827338"/>
          <p14:tracePt t="15622" x="9134475" y="2827338"/>
          <p14:tracePt t="15649" x="9144000" y="2827338"/>
          <p14:tracePt t="15670" x="9153525" y="2827338"/>
          <p14:tracePt t="15697" x="9161463" y="2827338"/>
          <p14:tracePt t="15724" x="9170988" y="2827338"/>
          <p14:tracePt t="15738" x="9178925" y="2827338"/>
          <p14:tracePt t="15751" x="9188450" y="2827338"/>
          <p14:tracePt t="15785" x="9196388" y="2827338"/>
          <p14:tracePt t="15792" x="9205913" y="2827338"/>
          <p14:tracePt t="15806" x="9215438" y="2827338"/>
          <p14:tracePt t="15812" x="9223375" y="2827338"/>
          <p14:tracePt t="15826" x="9232900" y="2827338"/>
          <p14:tracePt t="15847" x="9240838" y="2827338"/>
          <p14:tracePt t="15874" x="9250363" y="2827338"/>
          <p14:tracePt t="15894" x="9258300" y="2827338"/>
          <p14:tracePt t="15908" x="9267825" y="2827338"/>
          <p14:tracePt t="15928" x="9275763" y="2827338"/>
          <p14:tracePt t="15942" x="9285288" y="2827338"/>
          <p14:tracePt t="15962" x="9294813" y="2827338"/>
          <p14:tracePt t="15982" x="9302750" y="2827338"/>
          <p14:tracePt t="15996" x="9312275" y="2827338"/>
          <p14:tracePt t="16016" x="9320213" y="2827338"/>
          <p14:tracePt t="16030" x="9329738" y="2827338"/>
          <p14:tracePt t="16044" x="9337675" y="2827338"/>
          <p14:tracePt t="16078" x="9347200" y="2827338"/>
          <p14:tracePt t="16104" x="9356725" y="2827338"/>
          <p14:tracePt t="16145" x="9364663" y="2819400"/>
          <p14:tracePt t="16159" x="9374188" y="2819400"/>
          <p14:tracePt t="16179" x="9382125" y="2819400"/>
          <p14:tracePt t="16193" x="9391650" y="2819400"/>
          <p14:tracePt t="16206" x="9399588" y="2819400"/>
          <p14:tracePt t="16214" x="9409113" y="2819400"/>
          <p14:tracePt t="16220" x="9418638" y="2819400"/>
          <p14:tracePt t="16234" x="9426575" y="2819400"/>
          <p14:tracePt t="16241" x="9436100" y="2819400"/>
          <p14:tracePt t="16247" x="9444038" y="2819400"/>
          <p14:tracePt t="16262" x="9453563" y="2819400"/>
          <p14:tracePt t="16274" x="9461500" y="2819400"/>
          <p14:tracePt t="16288" x="9461500" y="2809875"/>
          <p14:tracePt t="16295" x="9471025" y="2809875"/>
          <p14:tracePt t="16309" x="9478963" y="2809875"/>
          <p14:tracePt t="16329" x="9488488" y="2809875"/>
          <p14:tracePt t="16342" x="9498013" y="2809875"/>
          <p14:tracePt t="16397" x="9505950" y="2809875"/>
          <p14:tracePt t="16417" x="9515475" y="2809875"/>
          <p14:tracePt t="16431" x="9523413" y="2809875"/>
          <p14:tracePt t="16451" x="9532938" y="2809875"/>
          <p14:tracePt t="16458" x="9540875" y="2809875"/>
          <p14:tracePt t="16472" x="9550400" y="2809875"/>
          <p14:tracePt t="16478" x="9559925" y="2809875"/>
          <p14:tracePt t="16485" x="9567863" y="2809875"/>
          <p14:tracePt t="16492" x="9577388" y="2809875"/>
          <p14:tracePt t="16499" x="9585325" y="2809875"/>
          <p14:tracePt t="16505" x="9602788" y="2809875"/>
          <p14:tracePt t="16519" x="9612313" y="2809875"/>
          <p14:tracePt t="16526" x="9629775" y="2809875"/>
          <p14:tracePt t="16533" x="9639300" y="2809875"/>
          <p14:tracePt t="16539" x="9647238" y="2809875"/>
          <p14:tracePt t="16546" x="9656763" y="2809875"/>
          <p14:tracePt t="16553" x="9674225" y="2801938"/>
          <p14:tracePt t="16567" x="9682163" y="2792413"/>
          <p14:tracePt t="16573" x="9691688" y="2792413"/>
          <p14:tracePt t="16580" x="9709150" y="2792413"/>
          <p14:tracePt t="16587" x="9718675" y="2792413"/>
          <p14:tracePt t="16595" x="9726613" y="2792413"/>
          <p14:tracePt t="16601" x="9736138" y="2792413"/>
          <p14:tracePt t="16608" x="9744075" y="2792413"/>
          <p14:tracePt t="16614" x="9753600" y="2792413"/>
          <p14:tracePt t="16621" x="9763125" y="2784475"/>
          <p14:tracePt t="16628" x="9771063" y="2784475"/>
          <p14:tracePt t="16635" x="9780588" y="2784475"/>
          <p14:tracePt t="16641" x="9788525" y="2784475"/>
          <p14:tracePt t="16648" x="9788525" y="2774950"/>
          <p14:tracePt t="16655" x="9798050" y="2774950"/>
          <p14:tracePt t="16668" x="9805988" y="2765425"/>
          <p14:tracePt t="16675" x="9815513" y="2765425"/>
          <p14:tracePt t="16682" x="9825038" y="2765425"/>
          <p14:tracePt t="16689" x="9832975" y="2765425"/>
          <p14:tracePt t="16696" x="9842500" y="2757488"/>
          <p14:tracePt t="16716" x="9850438" y="2747963"/>
          <p14:tracePt t="16723" x="9859963" y="2747963"/>
          <p14:tracePt t="16730" x="9867900" y="2740025"/>
          <p14:tracePt t="16737" x="9885363" y="2740025"/>
          <p14:tracePt t="16744" x="9894888" y="2740025"/>
          <p14:tracePt t="16750" x="9894888" y="2730500"/>
          <p14:tracePt t="16757" x="9912350" y="2730500"/>
          <p14:tracePt t="16764" x="9929813" y="2730500"/>
          <p14:tracePt t="16771" x="9956800" y="2730500"/>
          <p14:tracePt t="16778" x="9991725" y="2730500"/>
          <p14:tracePt t="16784" x="10018713" y="2730500"/>
          <p14:tracePt t="16791" x="10036175" y="2730500"/>
          <p14:tracePt t="16798" x="10071100" y="2730500"/>
          <p14:tracePt t="16805" x="10125075" y="2730500"/>
          <p14:tracePt t="16812" x="10169525" y="2730500"/>
          <p14:tracePt t="16818" x="10204450" y="2730500"/>
          <p14:tracePt t="16825" x="10256838" y="2730500"/>
          <p14:tracePt t="16832" x="10301288" y="2740025"/>
          <p14:tracePt t="16839" x="10345738" y="2757488"/>
          <p14:tracePt t="16846" x="10380663" y="2765425"/>
          <p14:tracePt t="16852" x="10415588" y="2784475"/>
          <p14:tracePt t="16859" x="10442575" y="2784475"/>
          <p14:tracePt t="16866" x="10460038" y="2792413"/>
          <p14:tracePt t="16873" x="10487025" y="2801938"/>
          <p14:tracePt t="16880" x="10504488" y="2809875"/>
          <p14:tracePt t="16886" x="10514013" y="2809875"/>
          <p14:tracePt t="16893" x="10521950" y="2809875"/>
          <p14:tracePt t="16900" x="10531475" y="2809875"/>
          <p14:tracePt t="16906" x="10539413" y="2819400"/>
          <p14:tracePt t="16927" x="10548938" y="2819400"/>
          <p14:tracePt t="16934" x="10556875" y="2819400"/>
          <p14:tracePt t="16954" x="10566400" y="2819400"/>
          <p14:tracePt t="17029" x="10548938" y="2819400"/>
          <p14:tracePt t="17036" x="10539413" y="2819400"/>
          <p14:tracePt t="17049" x="10521950" y="2819400"/>
          <p14:tracePt t="17056" x="10504488" y="2819400"/>
          <p14:tracePt t="17063" x="10494963" y="2819400"/>
          <p14:tracePt t="17070" x="10477500" y="2819400"/>
          <p14:tracePt t="17077" x="10460038" y="2819400"/>
          <p14:tracePt t="17083" x="10434638" y="2819400"/>
          <p14:tracePt t="17090" x="10415588" y="2819400"/>
          <p14:tracePt t="17097" x="10380663" y="2809875"/>
          <p14:tracePt t="17104" x="10336213" y="2809875"/>
          <p14:tracePt t="17111" x="10301288" y="2809875"/>
          <p14:tracePt t="17117" x="10248900" y="2809875"/>
          <p14:tracePt t="17124" x="10186988" y="2809875"/>
          <p14:tracePt t="17131" x="10098088" y="2809875"/>
          <p14:tracePt t="17137" x="10009188" y="2809875"/>
          <p14:tracePt t="17145" x="9939338" y="2809875"/>
          <p14:tracePt t="17151" x="9885363" y="2809875"/>
          <p14:tracePt t="17158" x="9832975" y="2809875"/>
          <p14:tracePt t="17165" x="9788525" y="2809875"/>
          <p14:tracePt t="17171" x="9753600" y="2809875"/>
          <p14:tracePt t="17178" x="9701213" y="2809875"/>
          <p14:tracePt t="17185" x="9656763" y="2809875"/>
          <p14:tracePt t="17192" x="9612313" y="2819400"/>
          <p14:tracePt t="17199" x="9577388" y="2827338"/>
          <p14:tracePt t="17206" x="9532938" y="2846388"/>
          <p14:tracePt t="17212" x="9478963" y="2854325"/>
          <p14:tracePt t="17219" x="9436100" y="2863850"/>
          <p14:tracePt t="17226" x="9391650" y="2871788"/>
          <p14:tracePt t="17232" x="9364663" y="2881313"/>
          <p14:tracePt t="17239" x="9329738" y="2898775"/>
          <p14:tracePt t="17246" x="9285288" y="2916238"/>
          <p14:tracePt t="17253" x="9250363" y="2925763"/>
          <p14:tracePt t="17261" x="9232900" y="2925763"/>
          <p14:tracePt t="17266" x="9215438" y="2933700"/>
          <p14:tracePt t="17273" x="9196388" y="2943225"/>
          <p14:tracePt t="17280" x="9178925" y="2943225"/>
          <p14:tracePt t="17287" x="9153525" y="2943225"/>
          <p14:tracePt t="17295" x="9134475" y="2943225"/>
          <p14:tracePt t="17301" x="9117013" y="2943225"/>
          <p14:tracePt t="17307" x="9099550" y="2951163"/>
          <p14:tracePt t="17314" x="9072563" y="2951163"/>
          <p14:tracePt t="17321" x="9047163" y="2960688"/>
          <p14:tracePt t="17328" x="9002713" y="2970213"/>
          <p14:tracePt t="17335" x="8950325" y="2987675"/>
          <p14:tracePt t="17341" x="8843963" y="2987675"/>
          <p14:tracePt t="17348" x="8728075" y="2995613"/>
          <p14:tracePt t="17355" x="8605838" y="2995613"/>
          <p14:tracePt t="17361" x="8482013" y="3013075"/>
          <p14:tracePt t="17368" x="8358188" y="3013075"/>
          <p14:tracePt t="17375" x="8234363" y="3022600"/>
          <p14:tracePt t="17382" x="8093075" y="3040063"/>
          <p14:tracePt t="17389" x="7915275" y="3057525"/>
          <p14:tracePt t="17396" x="7704138" y="3057525"/>
          <p14:tracePt t="17403" x="7439025" y="3074988"/>
          <p14:tracePt t="17409" x="7243763" y="3084513"/>
          <p14:tracePt t="17416" x="7040563" y="3136900"/>
          <p14:tracePt t="17423" x="6837363" y="3163888"/>
          <p14:tracePt t="17430" x="6643688" y="3181350"/>
          <p14:tracePt t="17437" x="6467475" y="3198813"/>
          <p14:tracePt t="17444" x="6326188" y="3208338"/>
          <p14:tracePt t="17450" x="6202363" y="3225800"/>
          <p14:tracePt t="17457" x="6078538" y="3225800"/>
          <p14:tracePt t="17463" x="5954713" y="3235325"/>
          <p14:tracePt t="17470" x="5821363" y="3252788"/>
          <p14:tracePt t="17479" x="5716588" y="3252788"/>
          <p14:tracePt t="17484" x="5592763" y="3252788"/>
          <p14:tracePt t="17491" x="5486400" y="3260725"/>
          <p14:tracePt t="17498" x="5397500" y="3278188"/>
          <p14:tracePt t="17504" x="5300663" y="3287713"/>
          <p14:tracePt t="17512" x="5230813" y="3287713"/>
          <p14:tracePt t="17518" x="5159375" y="3287713"/>
          <p14:tracePt t="17525" x="5124450" y="3305175"/>
          <p14:tracePt t="17532" x="5062538" y="3305175"/>
          <p14:tracePt t="17538" x="5035550" y="3305175"/>
          <p14:tracePt t="17545" x="5000625" y="3305175"/>
          <p14:tracePt t="17552" x="4973638" y="3305175"/>
          <p14:tracePt t="17559" x="4938713" y="3305175"/>
          <p14:tracePt t="17565" x="4911725" y="3305175"/>
          <p14:tracePt t="17572" x="4886325" y="3305175"/>
          <p14:tracePt t="17579" x="4867275" y="3305175"/>
          <p14:tracePt t="17586" x="4841875" y="3305175"/>
          <p14:tracePt t="17593" x="4805363" y="3295650"/>
          <p14:tracePt t="17599" x="4779963" y="3295650"/>
          <p14:tracePt t="17606" x="4752975" y="3295650"/>
          <p14:tracePt t="17613" x="4725988" y="3287713"/>
          <p14:tracePt t="17620" x="4708525" y="3287713"/>
          <p14:tracePt t="17627" x="4691063" y="3287713"/>
          <p14:tracePt t="17634" x="4664075" y="3287713"/>
          <p14:tracePt t="17640" x="4646613" y="3287713"/>
          <p14:tracePt t="17647" x="4638675" y="3287713"/>
          <p14:tracePt t="17654" x="4621213" y="3287713"/>
          <p14:tracePt t="17661" x="4611688" y="3287713"/>
          <p14:tracePt t="17667" x="4594225" y="3287713"/>
          <p14:tracePt t="17674" x="4584700" y="3287713"/>
          <p14:tracePt t="17681" x="4576763" y="3287713"/>
          <p14:tracePt t="17688" x="4559300" y="3287713"/>
          <p14:tracePt t="17694" x="4541838" y="3287713"/>
          <p14:tracePt t="17701" x="4532313" y="3287713"/>
          <p14:tracePt t="17708" x="4514850" y="3287713"/>
          <p14:tracePt t="17715" x="4497388" y="3287713"/>
          <p14:tracePt t="17722" x="4479925" y="3287713"/>
          <p14:tracePt t="17729" x="4452938" y="3287713"/>
          <p14:tracePt t="17735" x="4435475" y="3287713"/>
          <p14:tracePt t="17742" x="4418013" y="3287713"/>
          <p14:tracePt t="17749" x="4408488" y="3287713"/>
          <p14:tracePt t="17756" x="4391025" y="3287713"/>
          <p14:tracePt t="17763" x="4373563" y="3287713"/>
          <p14:tracePt t="17769" x="4356100" y="3287713"/>
          <p14:tracePt t="17777" x="4338638" y="3287713"/>
          <p14:tracePt t="17783" x="4311650" y="3287713"/>
          <p14:tracePt t="17789" x="4294188" y="3287713"/>
          <p14:tracePt t="17797" x="4284663" y="3287713"/>
          <p14:tracePt t="17803" x="4267200" y="3287713"/>
          <p14:tracePt t="17811" x="4249738" y="3287713"/>
          <p14:tracePt t="17817" x="4232275" y="3287713"/>
          <p14:tracePt t="17824" x="4214813" y="3287713"/>
          <p14:tracePt t="17830" x="4195763" y="3287713"/>
          <p14:tracePt t="17837" x="4178300" y="3287713"/>
          <p14:tracePt t="17844" x="4170363" y="3287713"/>
          <p14:tracePt t="17851" x="4135438" y="3287713"/>
          <p14:tracePt t="17858" x="4116388" y="3287713"/>
          <p14:tracePt t="17864" x="4090988" y="3287713"/>
          <p14:tracePt t="17871" x="4073525" y="3287713"/>
          <p14:tracePt t="17878" x="4046538" y="3287713"/>
          <p14:tracePt t="17885" x="4029075" y="3287713"/>
          <p14:tracePt t="17892" x="3992563" y="3287713"/>
          <p14:tracePt t="17899" x="3957638" y="3287713"/>
          <p14:tracePt t="17905" x="3932238" y="3287713"/>
          <p14:tracePt t="17912" x="3895725" y="3287713"/>
          <p14:tracePt t="17919" x="3860800" y="3287713"/>
          <p14:tracePt t="17926" x="3825875" y="3287713"/>
          <p14:tracePt t="17933" x="3798888" y="3287713"/>
          <p14:tracePt t="17939" x="3771900" y="3287713"/>
          <p14:tracePt t="17946" x="3736975" y="3287713"/>
          <p14:tracePt t="17953" x="3709988" y="3287713"/>
          <p14:tracePt t="17961" x="3684588" y="3287713"/>
          <p14:tracePt t="17967" x="3657600" y="3287713"/>
          <p14:tracePt t="17973" x="3648075" y="3287713"/>
          <p14:tracePt t="17980" x="3622675" y="3287713"/>
          <p14:tracePt t="17987" x="3595688" y="3287713"/>
          <p14:tracePt t="17994" x="3586163" y="3287713"/>
          <p14:tracePt t="18001" x="3578225" y="3287713"/>
          <p14:tracePt t="18007" x="3560763" y="3287713"/>
          <p14:tracePt t="18014" x="3551238" y="3287713"/>
          <p14:tracePt t="18021" x="3543300" y="3278188"/>
          <p14:tracePt t="18027" x="3533775" y="3278188"/>
          <p14:tracePt t="18034" x="3525838" y="3278188"/>
          <p14:tracePt t="18041" x="3516313" y="3270250"/>
          <p14:tracePt t="18048" x="3506788" y="3270250"/>
          <p14:tracePt t="18055" x="3489325" y="3270250"/>
          <p14:tracePt t="18062" x="3481388" y="3260725"/>
          <p14:tracePt t="18075" x="3471863" y="3260725"/>
          <p14:tracePt t="18082" x="3454400" y="3260725"/>
          <p14:tracePt t="18089" x="3444875" y="3252788"/>
          <p14:tracePt t="18095" x="3436938" y="3252788"/>
          <p14:tracePt t="18102" x="3427413" y="3243263"/>
          <p14:tracePt t="18116" x="3419475" y="3235325"/>
          <p14:tracePt t="18123" x="3409950" y="3235325"/>
          <p14:tracePt t="18130" x="3402013" y="3235325"/>
          <p14:tracePt t="18145" x="3392488" y="3235325"/>
          <p14:tracePt t="18150" x="3382963" y="3235325"/>
          <p14:tracePt t="18157" x="3375025" y="3235325"/>
          <p14:tracePt t="18191" x="3365500" y="3235325"/>
          <p14:tracePt t="18300" x="3375025" y="3235325"/>
          <p14:tracePt t="18313" x="3382963" y="3235325"/>
          <p14:tracePt t="18327" x="3392488" y="3235325"/>
          <p14:tracePt t="18347" x="3402013" y="3235325"/>
          <p14:tracePt t="18360" x="3409950" y="3235325"/>
          <p14:tracePt t="18374" x="3419475" y="3235325"/>
          <p14:tracePt t="18408" x="3427413" y="3235325"/>
          <p14:tracePt t="18429" x="3436938" y="3235325"/>
          <p14:tracePt t="18443" x="3444875" y="3235325"/>
          <p14:tracePt t="18449" x="3454400" y="3235325"/>
          <p14:tracePt t="18456" x="3463925" y="3235325"/>
          <p14:tracePt t="18476" x="3471863" y="3235325"/>
          <p14:tracePt t="18490" x="3481388" y="3235325"/>
          <p14:tracePt t="18497" x="3489325" y="3235325"/>
          <p14:tracePt t="18503" x="3498850" y="3235325"/>
          <p14:tracePt t="18510" x="3506788" y="3235325"/>
          <p14:tracePt t="18517" x="3516313" y="3225800"/>
          <p14:tracePt t="18537" x="3525838" y="3225800"/>
          <p14:tracePt t="18544" x="3533775" y="3225800"/>
          <p14:tracePt t="18551" x="3543300" y="3216275"/>
          <p14:tracePt t="18557" x="3551238" y="3216275"/>
          <p14:tracePt t="18564" x="3568700" y="3216275"/>
          <p14:tracePt t="18571" x="3578225" y="3216275"/>
          <p14:tracePt t="18585" x="3586163" y="3208338"/>
          <p14:tracePt t="18591" x="3605213" y="3208338"/>
          <p14:tracePt t="18598" x="3622675" y="3208338"/>
          <p14:tracePt t="18605" x="3630613" y="3208338"/>
          <p14:tracePt t="18612" x="3640138" y="3208338"/>
          <p14:tracePt t="18619" x="3648075" y="3208338"/>
          <p14:tracePt t="18626" x="3675063" y="3198813"/>
          <p14:tracePt t="18639" x="3692525" y="3198813"/>
          <p14:tracePt t="18646" x="3709988" y="3198813"/>
          <p14:tracePt t="18653" x="3719513" y="3198813"/>
          <p14:tracePt t="18660" x="3746500" y="3198813"/>
          <p14:tracePt t="18666" x="3763963" y="3190875"/>
          <p14:tracePt t="18673" x="3781425" y="3190875"/>
          <p14:tracePt t="18680" x="3798888" y="3190875"/>
          <p14:tracePt t="18687" x="3816350" y="3181350"/>
          <p14:tracePt t="18694" x="3833813" y="3181350"/>
          <p14:tracePt t="18700" x="3851275" y="3173413"/>
          <p14:tracePt t="18707" x="3870325" y="3173413"/>
          <p14:tracePt t="18714" x="3887788" y="3173413"/>
          <p14:tracePt t="18721" x="3913188" y="3173413"/>
          <p14:tracePt t="18727" x="3932238" y="3173413"/>
          <p14:tracePt t="18734" x="3940175" y="3173413"/>
          <p14:tracePt t="18742" x="3949700" y="3173413"/>
          <p14:tracePt t="18748" x="3967163" y="3173413"/>
          <p14:tracePt t="18755" x="3984625" y="3163888"/>
          <p14:tracePt t="18762" x="3992563" y="3163888"/>
          <p14:tracePt t="18777" x="4019550" y="3163888"/>
          <p14:tracePt t="18782" x="4029075" y="3163888"/>
          <p14:tracePt t="18789" x="4046538" y="3163888"/>
          <p14:tracePt t="18802" x="4064000" y="3163888"/>
          <p14:tracePt t="18810" x="4073525" y="3163888"/>
          <p14:tracePt t="18816" x="4090988" y="3163888"/>
          <p14:tracePt t="18823" x="4098925" y="3163888"/>
          <p14:tracePt t="18829" x="4116388" y="3163888"/>
          <p14:tracePt t="18836" x="4125913" y="3163888"/>
          <p14:tracePt t="18844" x="4135438" y="3163888"/>
          <p14:tracePt t="18851" x="4152900" y="3163888"/>
          <p14:tracePt t="18857" x="4170363" y="3163888"/>
          <p14:tracePt t="18863" x="4178300" y="3163888"/>
          <p14:tracePt t="18870" x="4195763" y="3163888"/>
          <p14:tracePt t="18877" x="4214813" y="3163888"/>
          <p14:tracePt t="18884" x="4232275" y="3163888"/>
          <p14:tracePt t="18897" x="4249738" y="3163888"/>
          <p14:tracePt t="18904" x="4267200" y="3163888"/>
          <p14:tracePt t="18911" x="4276725" y="3163888"/>
          <p14:tracePt t="18918" x="4294188" y="3163888"/>
          <p14:tracePt t="18924" x="4311650" y="3163888"/>
          <p14:tracePt t="18931" x="4329113" y="3163888"/>
          <p14:tracePt t="18938" x="4338638" y="3163888"/>
          <p14:tracePt t="18945" x="4346575" y="3163888"/>
          <p14:tracePt t="18952" x="4356100" y="3163888"/>
          <p14:tracePt t="18960" x="4364038" y="3163888"/>
          <p14:tracePt t="18965" x="4381500" y="3163888"/>
          <p14:tracePt t="18972" x="4391025" y="3163888"/>
          <p14:tracePt t="18979" x="4398963" y="3163888"/>
          <p14:tracePt t="18993" x="4408488" y="3163888"/>
          <p14:tracePt t="18999" x="4418013" y="3163888"/>
          <p14:tracePt t="19006" x="4425950" y="3163888"/>
          <p14:tracePt t="19013" x="4435475" y="3163888"/>
          <p14:tracePt t="19027" x="4443413" y="3163888"/>
          <p14:tracePt t="19033" x="4452938" y="3163888"/>
          <p14:tracePt t="19047" x="4460875" y="3163888"/>
          <p14:tracePt t="19054" x="4470400" y="3163888"/>
          <p14:tracePt t="19067" x="4479925" y="3163888"/>
          <p14:tracePt t="19074" x="4487863" y="3163888"/>
          <p14:tracePt t="19081" x="4497388" y="3163888"/>
          <p14:tracePt t="19088" x="4505325" y="3163888"/>
          <p14:tracePt t="19108" x="4514850" y="3163888"/>
          <p14:tracePt t="19115" x="4522788" y="3163888"/>
          <p14:tracePt t="19122" x="4532313" y="3163888"/>
          <p14:tracePt t="19128" x="4541838" y="3163888"/>
          <p14:tracePt t="19135" x="4549775" y="3163888"/>
          <p14:tracePt t="19149" x="4559300" y="3163888"/>
          <p14:tracePt t="19155" x="4567238" y="3163888"/>
          <p14:tracePt t="19162" x="4576763" y="3163888"/>
          <p14:tracePt t="19169" x="4594225" y="3163888"/>
          <p14:tracePt t="19176" x="4602163" y="3163888"/>
          <p14:tracePt t="19183" x="4611688" y="3163888"/>
          <p14:tracePt t="19196" x="4629150" y="3163888"/>
          <p14:tracePt t="19203" x="4638675" y="3163888"/>
          <p14:tracePt t="19210" x="4646613" y="3163888"/>
          <p14:tracePt t="19217" x="4664075" y="3163888"/>
          <p14:tracePt t="19223" x="4673600" y="3163888"/>
          <p14:tracePt t="19237" x="4683125" y="3163888"/>
          <p14:tracePt t="19244" x="4691063" y="3163888"/>
          <p14:tracePt t="19251" x="4700588" y="3163888"/>
          <p14:tracePt t="19258" x="4708525" y="3163888"/>
          <p14:tracePt t="19271" x="4718050" y="3163888"/>
          <p14:tracePt t="19278" x="4725988" y="3163888"/>
          <p14:tracePt t="19292" x="4735513" y="3163888"/>
          <p14:tracePt t="19298" x="4745038" y="3163888"/>
          <p14:tracePt t="19305" x="4752975" y="3163888"/>
          <p14:tracePt t="19319" x="4762500" y="3163888"/>
          <p14:tracePt t="19326" x="4770438" y="3163888"/>
          <p14:tracePt t="19332" x="4779963" y="3163888"/>
          <p14:tracePt t="19346" x="4787900" y="3163888"/>
          <p14:tracePt t="19360" x="4797425" y="3163888"/>
          <p14:tracePt t="19366" x="4805363" y="3163888"/>
          <p14:tracePt t="19380" x="4814888" y="3163888"/>
          <p14:tracePt t="19400" x="4824413" y="3163888"/>
          <p14:tracePt t="19414" x="4832350" y="3163888"/>
          <p14:tracePt t="19448" x="4841875" y="3163888"/>
          <p14:tracePt t="19461" x="4849813" y="3163888"/>
          <p14:tracePt t="19476" x="4859338" y="3163888"/>
          <p14:tracePt t="19502" x="4867275" y="3163888"/>
          <p14:tracePt t="19543" x="4876800" y="3163888"/>
          <p14:tracePt t="19604" x="4886325" y="3163888"/>
          <p14:tracePt t="19644" x="4894263" y="3163888"/>
          <p14:tracePt t="19685" x="4903788" y="3163888"/>
          <p14:tracePt t="19740" x="4911725" y="3163888"/>
          <p14:tracePt t="19781" x="4921250" y="3163888"/>
          <p14:tracePt t="19814" x="4929188" y="3163888"/>
          <p14:tracePt t="19849" x="4938713" y="3163888"/>
          <p14:tracePt t="19869" x="4948238" y="3154363"/>
          <p14:tracePt t="19883" x="4956175" y="3154363"/>
          <p14:tracePt t="19896" x="4965700" y="3154363"/>
          <p14:tracePt t="19917" x="4973638" y="3154363"/>
          <p14:tracePt t="19930" x="4983163" y="3154363"/>
          <p14:tracePt t="19937" x="4983163" y="3146425"/>
          <p14:tracePt t="19964" x="4991100" y="3146425"/>
          <p14:tracePt t="19978" x="5000625" y="3146425"/>
          <p14:tracePt t="19998" x="5008563" y="3146425"/>
          <p14:tracePt t="20093" x="5008563" y="3136900"/>
          <p14:tracePt t="20175" x="5018088" y="3136900"/>
          <p14:tracePt t="20188" x="5027613" y="3136900"/>
          <p14:tracePt t="20209" x="5035550" y="3136900"/>
          <p14:tracePt t="20243" x="5045075" y="3136900"/>
          <p14:tracePt t="20257" x="5053013" y="3136900"/>
          <p14:tracePt t="20270" x="5062538" y="3136900"/>
          <p14:tracePt t="20284" x="5070475" y="3136900"/>
          <p14:tracePt t="20291" x="5080000" y="3136900"/>
          <p14:tracePt t="20297" x="5089525" y="3136900"/>
          <p14:tracePt t="20317" x="5097463" y="3128963"/>
          <p14:tracePt t="20325" x="5106988" y="3128963"/>
          <p14:tracePt t="20331" x="5114925" y="3128963"/>
          <p14:tracePt t="20338" x="5124450" y="3128963"/>
          <p14:tracePt t="20345" x="5132388" y="3128963"/>
          <p14:tracePt t="20359" x="5141913" y="3128963"/>
          <p14:tracePt t="20372" x="5151438" y="3128963"/>
          <p14:tracePt t="20386" x="5159375" y="3128963"/>
          <p14:tracePt t="20393" x="5168900" y="3128963"/>
          <p14:tracePt t="20399" x="5176838" y="3128963"/>
          <p14:tracePt t="20406" x="5186363" y="3128963"/>
          <p14:tracePt t="20426" x="5194300" y="3128963"/>
          <p14:tracePt t="20433" x="5203825" y="3128963"/>
          <p14:tracePt t="20440" x="5211763" y="3128963"/>
          <p14:tracePt t="20446" x="5221288" y="3128963"/>
          <p14:tracePt t="20454" x="5230813" y="3128963"/>
          <p14:tracePt t="20460" x="5238750" y="3128963"/>
          <p14:tracePt t="20481" x="5256213" y="3128963"/>
          <p14:tracePt t="20487" x="5265738" y="3128963"/>
          <p14:tracePt t="20494" x="5273675" y="3128963"/>
          <p14:tracePt t="20501" x="5283200" y="3128963"/>
          <p14:tracePt t="20508" x="5292725" y="3128963"/>
          <p14:tracePt t="20525" x="5300663" y="3128963"/>
          <p14:tracePt t="20528" x="5310188" y="3128963"/>
          <p14:tracePt t="20535" x="5318125" y="3128963"/>
          <p14:tracePt t="20549" x="5335588" y="3128963"/>
          <p14:tracePt t="20555" x="5345113" y="3128963"/>
          <p14:tracePt t="20569" x="5354638" y="3128963"/>
          <p14:tracePt t="20583" x="5362575" y="3128963"/>
          <p14:tracePt t="20589" x="5372100" y="3128963"/>
          <p14:tracePt t="20596" x="5380038" y="3128963"/>
          <p14:tracePt t="20603" x="5389563" y="3128963"/>
          <p14:tracePt t="20617" x="5397500" y="3128963"/>
          <p14:tracePt t="20623" x="5407025" y="3128963"/>
          <p14:tracePt t="20637" x="5414963" y="3128963"/>
          <p14:tracePt t="20644" x="5424488" y="3128963"/>
          <p14:tracePt t="20657" x="5434013" y="3128963"/>
          <p14:tracePt t="20664" x="5441950" y="3128963"/>
          <p14:tracePt t="20671" x="5451475" y="3119438"/>
          <p14:tracePt t="20678" x="5459413" y="3119438"/>
          <p14:tracePt t="20692" x="5468938" y="3119438"/>
          <p14:tracePt t="20705" x="5476875" y="3119438"/>
          <p14:tracePt t="20712" x="5486400" y="3119438"/>
          <p14:tracePt t="20718" x="5495925" y="3119438"/>
          <p14:tracePt t="20725" x="5503863" y="3119438"/>
          <p14:tracePt t="20732" x="5513388" y="3119438"/>
          <p14:tracePt t="20753" x="5521325" y="3119438"/>
          <p14:tracePt t="20759" x="5530850" y="3119438"/>
          <p14:tracePt t="20766" x="5538788" y="3119438"/>
          <p14:tracePt t="20773" x="5548313" y="3119438"/>
          <p14:tracePt t="20780" x="5557838" y="3119438"/>
          <p14:tracePt t="20793" x="5565775" y="3119438"/>
          <p14:tracePt t="20807" x="5575300" y="3119438"/>
          <p14:tracePt t="20814" x="5583238" y="3119438"/>
          <p14:tracePt t="20820" x="5592763" y="3119438"/>
          <p14:tracePt t="20827" x="5600700" y="3119438"/>
          <p14:tracePt t="20842" x="5610225" y="3119438"/>
          <p14:tracePt t="20854" x="5618163" y="3119438"/>
          <p14:tracePt t="20861" x="5627688" y="3119438"/>
          <p14:tracePt t="20868" x="5637213" y="3119438"/>
          <p14:tracePt t="20882" x="5645150" y="3119438"/>
          <p14:tracePt t="20888" x="5654675" y="3119438"/>
          <p14:tracePt t="20895" x="5662613" y="3119438"/>
          <p14:tracePt t="20909" x="5672138" y="3119438"/>
          <p14:tracePt t="20915" x="5680075" y="3119438"/>
          <p14:tracePt t="20929" x="5689600" y="3119438"/>
          <p14:tracePt t="20936" x="5699125" y="3119438"/>
          <p14:tracePt t="20943" x="5707063" y="3111500"/>
          <p14:tracePt t="20957" x="5716588" y="3111500"/>
          <p14:tracePt t="20983" x="5724525" y="3111500"/>
          <p14:tracePt t="20997" x="5734050" y="3111500"/>
          <p14:tracePt t="21004" x="5741988" y="3111500"/>
          <p14:tracePt t="21017" x="5751513" y="3111500"/>
          <p14:tracePt t="21031" x="5761038" y="3111500"/>
          <p14:tracePt t="21045" x="5768975" y="3111500"/>
          <p14:tracePt t="21079" x="5778500" y="3111500"/>
          <p14:tracePt t="21092" x="5786438" y="3111500"/>
          <p14:tracePt t="21113" x="5795963" y="3111500"/>
          <p14:tracePt t="21126" x="5803900" y="3111500"/>
          <p14:tracePt t="21140" x="5813425" y="3111500"/>
          <p14:tracePt t="21160" x="5821363" y="3111500"/>
          <p14:tracePt t="21194" x="5830888" y="3111500"/>
          <p14:tracePt t="21208" x="5840413" y="3111500"/>
          <p14:tracePt t="21221" x="5848350" y="3111500"/>
          <p14:tracePt t="21235" x="5848350" y="3101975"/>
          <p14:tracePt t="21241" x="5857875" y="3101975"/>
          <p14:tracePt t="21255" x="5865813" y="3101975"/>
          <p14:tracePt t="21303" x="5875338" y="3101975"/>
          <p14:tracePt t="21330" x="5883275" y="3101975"/>
          <p14:tracePt t="21350" x="5892800" y="3101975"/>
          <p14:tracePt t="21384" x="5902325" y="3101975"/>
          <p14:tracePt t="21412" x="5910263" y="3101975"/>
          <p14:tracePt t="21432" x="5919788" y="3101975"/>
          <p14:tracePt t="21479" x="5927725" y="3101975"/>
          <p14:tracePt t="21527" x="5937250" y="3101975"/>
          <p14:tracePt t="21561" x="5945188" y="3101975"/>
          <p14:tracePt t="21588" x="5954713" y="3101975"/>
          <p14:tracePt t="21629" x="5964238" y="3101975"/>
          <p14:tracePt t="21643" x="5972175" y="3101975"/>
          <p14:tracePt t="21683" x="5972175" y="3092450"/>
          <p14:tracePt t="21697" x="5981700" y="3092450"/>
          <p14:tracePt t="21711" x="5989638" y="3092450"/>
          <p14:tracePt t="21731" x="5999163" y="3092450"/>
          <p14:tracePt t="21758" x="6007100" y="3092450"/>
          <p14:tracePt t="21812" x="6016625" y="3092450"/>
          <p14:tracePt t="21867" x="6024563" y="3092450"/>
          <p14:tracePt t="21914" x="6024563" y="3084513"/>
          <p14:tracePt t="21928" x="6034088" y="3084513"/>
          <p14:tracePt t="21948" x="6043613" y="3084513"/>
          <p14:tracePt t="21955" x="6043613" y="3074988"/>
          <p14:tracePt t="21962" x="6051550" y="3074988"/>
          <p14:tracePt t="21976" x="6061075" y="3074988"/>
          <p14:tracePt t="21996" x="6069013" y="3074988"/>
          <p14:tracePt t="22010" x="6078538" y="3074988"/>
          <p14:tracePt t="22030" x="6078538" y="3067050"/>
          <p14:tracePt t="22037" x="6086475" y="3067050"/>
          <p14:tracePt t="22043" x="6096000" y="3067050"/>
          <p14:tracePt t="22050" x="6105525" y="3067050"/>
          <p14:tracePt t="22064" x="6113463" y="3067050"/>
          <p14:tracePt t="22071" x="6122988" y="3057525"/>
          <p14:tracePt t="22077" x="6130925" y="3057525"/>
          <p14:tracePt t="22084" x="6130925" y="3049588"/>
          <p14:tracePt t="22090" x="6140450" y="3049588"/>
          <p14:tracePt t="22098" x="6148388" y="3049588"/>
          <p14:tracePt t="22105" x="6157913" y="3049588"/>
          <p14:tracePt t="22111" x="6167438" y="3049588"/>
          <p14:tracePt t="22118" x="6184900" y="3049588"/>
          <p14:tracePt t="22132" x="6192838" y="3049588"/>
          <p14:tracePt t="22140" x="6210300" y="3049588"/>
          <p14:tracePt t="22145" x="6219825" y="3049588"/>
          <p14:tracePt t="22152" x="6227763" y="3049588"/>
          <p14:tracePt t="22159" x="6237288" y="3049588"/>
          <p14:tracePt t="22166" x="6254750" y="3040063"/>
          <p14:tracePt t="22179" x="6264275" y="3040063"/>
          <p14:tracePt t="22186" x="6272213" y="3040063"/>
          <p14:tracePt t="22193" x="6281738" y="3040063"/>
          <p14:tracePt t="22200" x="6289675" y="3040063"/>
          <p14:tracePt t="22208" x="6299200" y="3040063"/>
          <p14:tracePt t="22213" x="6308725" y="3040063"/>
          <p14:tracePt t="22227" x="6316663" y="3040063"/>
          <p14:tracePt t="22241" x="6326188" y="3040063"/>
          <p14:tracePt t="22247" x="6334125" y="3040063"/>
          <p14:tracePt t="22254" x="6343650" y="3040063"/>
          <p14:tracePt t="22261" x="6351588" y="3040063"/>
          <p14:tracePt t="22281" x="6361113" y="3040063"/>
          <p14:tracePt t="22288" x="6370638" y="3040063"/>
          <p14:tracePt t="22295" x="6378575" y="3040063"/>
          <p14:tracePt t="22302" x="6388100" y="3040063"/>
          <p14:tracePt t="22308" x="6396038" y="3040063"/>
          <p14:tracePt t="22315" x="6405563" y="3040063"/>
          <p14:tracePt t="22336" x="6413500" y="3040063"/>
          <p14:tracePt t="22342" x="6423025" y="3040063"/>
          <p14:tracePt t="22349" x="6430963" y="3040063"/>
          <p14:tracePt t="22357" x="6440488" y="3040063"/>
          <p14:tracePt t="22363" x="6450013" y="3040063"/>
          <p14:tracePt t="22376" x="6457950" y="3040063"/>
          <p14:tracePt t="22390" x="6467475" y="3040063"/>
          <p14:tracePt t="22397" x="6475413" y="3040063"/>
          <p14:tracePt t="22404" x="6484938" y="3040063"/>
          <p14:tracePt t="22410" x="6492875" y="3040063"/>
          <p14:tracePt t="22424" x="6502400" y="3040063"/>
          <p14:tracePt t="22437" x="6511925" y="3040063"/>
          <p14:tracePt t="22465" x="6519863" y="3040063"/>
          <p14:tracePt t="22472" x="6519863" y="3049588"/>
          <p14:tracePt t="22478" x="6529388" y="3049588"/>
          <p14:tracePt t="22499" x="6537325" y="3049588"/>
          <p14:tracePt t="22513" x="6546850" y="3049588"/>
          <p14:tracePt t="22524" x="6546850" y="3057525"/>
          <p14:tracePt t="22526" x="6554788" y="3057525"/>
          <p14:tracePt t="22533" x="6564313" y="3057525"/>
          <p14:tracePt t="22560" x="6573838" y="3067050"/>
          <p14:tracePt t="22567" x="6581775" y="3067050"/>
          <p14:tracePt t="22581" x="6591300" y="3067050"/>
          <p14:tracePt t="22587" x="6599238" y="3067050"/>
          <p14:tracePt t="22607" x="6608763" y="3067050"/>
          <p14:tracePt t="22852" x="6616700" y="3067050"/>
          <p14:tracePt t="23728" x="6626225" y="3067050"/>
          <p14:tracePt t="23742" x="6634163" y="3067050"/>
          <p14:tracePt t="23756" x="6634163" y="3074988"/>
          <p14:tracePt t="23763" x="6643688" y="3092450"/>
          <p14:tracePt t="23769" x="6653213" y="3101975"/>
          <p14:tracePt t="23776" x="6661150" y="3119438"/>
          <p14:tracePt t="23783" x="6670675" y="3136900"/>
          <p14:tracePt t="23789" x="6678613" y="3154363"/>
          <p14:tracePt t="23797" x="6688138" y="3173413"/>
          <p14:tracePt t="23804" x="6688138" y="3190875"/>
          <p14:tracePt t="23810" x="6696075" y="3208338"/>
          <p14:tracePt t="23817" x="6705600" y="3216275"/>
          <p14:tracePt t="23824" x="6705600" y="3225800"/>
          <p14:tracePt t="23831" x="6715125" y="3235325"/>
          <p14:tracePt t="23851" x="6723063" y="3243263"/>
          <p14:tracePt t="23857" x="6723063" y="3252788"/>
          <p14:tracePt t="23865" x="6723063" y="3260725"/>
          <p14:tracePt t="23873" x="6732588" y="3260725"/>
          <p14:tracePt t="23879" x="6732588" y="3270250"/>
          <p14:tracePt t="23885" x="6740525" y="3270250"/>
          <p14:tracePt t="23892" x="6740525" y="3278188"/>
          <p14:tracePt t="23899" x="6750050" y="3278188"/>
          <p14:tracePt t="23912" x="6750050" y="3287713"/>
          <p14:tracePt t="23919" x="6757988" y="3287713"/>
          <p14:tracePt t="24041" x="6767513" y="3287713"/>
          <p14:tracePt t="24177" x="6777038" y="3287713"/>
          <p14:tracePt t="24252" x="6784975" y="3287713"/>
          <p14:tracePt t="24293" x="6794500" y="3287713"/>
          <p14:tracePt t="24320" x="6794500" y="3278188"/>
          <p14:tracePt t="24334" x="6802438" y="3278188"/>
          <p14:tracePt t="24347" x="6811963" y="3278188"/>
          <p14:tracePt t="24354" x="6811963" y="3270250"/>
          <p14:tracePt t="24367" x="6819900" y="3270250"/>
          <p14:tracePt t="24381" x="6819900" y="3260725"/>
          <p14:tracePt t="24395" x="6829425" y="3260725"/>
          <p14:tracePt t="24408" x="6829425" y="3252788"/>
          <p14:tracePt t="24415" x="6837363" y="3252788"/>
          <p14:tracePt t="24429" x="6846888" y="3252788"/>
          <p14:tracePt t="24442" x="6846888" y="3243263"/>
          <p14:tracePt t="24449" x="6856413" y="3243263"/>
          <p14:tracePt t="24497" x="6864350" y="3243263"/>
          <p14:tracePt t="24511" x="6873875" y="3243263"/>
          <p14:tracePt t="24537" x="6873875" y="3235325"/>
          <p14:tracePt t="24544" x="6881813" y="3235325"/>
          <p14:tracePt t="24571" x="6891338" y="3235325"/>
          <p14:tracePt t="24979" x="6881813" y="3235325"/>
          <p14:tracePt t="24986" x="6881813" y="3225800"/>
          <p14:tracePt t="24992" x="6873875" y="3225800"/>
          <p14:tracePt t="25006" x="6864350" y="3225800"/>
          <p14:tracePt t="25013" x="6856413" y="3225800"/>
          <p14:tracePt t="25020" x="6846888" y="3216275"/>
          <p14:tracePt t="25027" x="6837363" y="3216275"/>
          <p14:tracePt t="25033" x="6829425" y="3208338"/>
          <p14:tracePt t="25047" x="6811963" y="3198813"/>
          <p14:tracePt t="25055" x="6802438" y="3198813"/>
          <p14:tracePt t="25061" x="6794500" y="3198813"/>
          <p14:tracePt t="25067" x="6784975" y="3198813"/>
          <p14:tracePt t="25074" x="6767513" y="3198813"/>
          <p14:tracePt t="25081" x="6757988" y="3190875"/>
          <p14:tracePt t="25088" x="6740525" y="3190875"/>
          <p14:tracePt t="25094" x="6723063" y="3190875"/>
          <p14:tracePt t="25101" x="6715125" y="3190875"/>
          <p14:tracePt t="25108" x="6688138" y="3190875"/>
          <p14:tracePt t="25115" x="6678613" y="3190875"/>
          <p14:tracePt t="25122" x="6661150" y="3190875"/>
          <p14:tracePt t="25128" x="6643688" y="3190875"/>
          <p14:tracePt t="25135" x="6626225" y="3190875"/>
          <p14:tracePt t="25142" x="6608763" y="3190875"/>
          <p14:tracePt t="25149" x="6599238" y="3190875"/>
          <p14:tracePt t="25156" x="6564313" y="3190875"/>
          <p14:tracePt t="25162" x="6554788" y="3190875"/>
          <p14:tracePt t="25169" x="6546850" y="3190875"/>
          <p14:tracePt t="25176" x="6529388" y="3190875"/>
          <p14:tracePt t="25183" x="6511925" y="3190875"/>
          <p14:tracePt t="25190" x="6502400" y="3190875"/>
          <p14:tracePt t="25197" x="6484938" y="3190875"/>
          <p14:tracePt t="25204" x="6467475" y="3190875"/>
          <p14:tracePt t="25210" x="6450013" y="3190875"/>
          <p14:tracePt t="25217" x="6440488" y="3190875"/>
          <p14:tracePt t="25231" x="6430963" y="3190875"/>
          <p14:tracePt t="25238" x="6413500" y="3190875"/>
          <p14:tracePt t="25244" x="6405563" y="3190875"/>
          <p14:tracePt t="25251" x="6396038" y="3190875"/>
          <p14:tracePt t="25257" x="6388100" y="3190875"/>
          <p14:tracePt t="25278" x="6378575" y="3190875"/>
          <p14:tracePt t="25285" x="6370638" y="3190875"/>
          <p14:tracePt t="25292" x="6361113" y="3190875"/>
          <p14:tracePt t="25298" x="6351588" y="3190875"/>
          <p14:tracePt t="25305" x="6343650" y="3190875"/>
          <p14:tracePt t="25319" x="6334125" y="3190875"/>
          <p14:tracePt t="25339" x="6326188" y="3190875"/>
          <p14:tracePt t="25353" x="6316663" y="3190875"/>
          <p14:tracePt t="25360" x="6308725" y="3190875"/>
          <p14:tracePt t="25380" x="6299200" y="3190875"/>
          <p14:tracePt t="25394" x="6289675" y="3190875"/>
          <p14:tracePt t="25400" x="6281738" y="3190875"/>
          <p14:tracePt t="25434" x="6272213" y="3190875"/>
          <p14:tracePt t="25448" x="6264275" y="3190875"/>
          <p14:tracePt t="25468" x="6254750" y="3190875"/>
          <p14:tracePt t="25482" x="6246813" y="3190875"/>
          <p14:tracePt t="25496" x="6237288" y="3190875"/>
          <p14:tracePt t="25604" x="6237288" y="3198813"/>
          <p14:tracePt t="26705" x="6227763" y="3198813"/>
          <p14:tracePt t="26719" x="6219825" y="3198813"/>
          <p14:tracePt t="26725" x="6202363" y="3198813"/>
          <p14:tracePt t="26732" x="6175375" y="3198813"/>
          <p14:tracePt t="26739" x="6157913" y="3198813"/>
          <p14:tracePt t="26746" x="6130925" y="3198813"/>
          <p14:tracePt t="26753" x="6113463" y="3198813"/>
          <p14:tracePt t="26759" x="6069013" y="3198813"/>
          <p14:tracePt t="26766" x="6043613" y="3198813"/>
          <p14:tracePt t="26773" x="5989638" y="3198813"/>
          <p14:tracePt t="26780" x="5954713" y="3198813"/>
          <p14:tracePt t="26787" x="5919788" y="3198813"/>
          <p14:tracePt t="26794" x="5883275" y="3198813"/>
          <p14:tracePt t="26800" x="5840413" y="3198813"/>
          <p14:tracePt t="26807" x="5786438" y="3198813"/>
          <p14:tracePt t="26813" x="5751513" y="3198813"/>
          <p14:tracePt t="26820" x="5699125" y="3198813"/>
          <p14:tracePt t="26827" x="5645150" y="3198813"/>
          <p14:tracePt t="26834" x="5565775" y="3208338"/>
          <p14:tracePt t="26841" x="5495925" y="3208338"/>
          <p14:tracePt t="26848" x="5441950" y="3225800"/>
          <p14:tracePt t="26855" x="5389563" y="3225800"/>
          <p14:tracePt t="26861" x="5327650" y="3225800"/>
          <p14:tracePt t="26870" x="5273675" y="3225800"/>
          <p14:tracePt t="26875" x="5221288" y="3225800"/>
          <p14:tracePt t="26882" x="5176838" y="3225800"/>
          <p14:tracePt t="26889" x="5124450" y="3225800"/>
          <p14:tracePt t="26895" x="5070475" y="3225800"/>
          <p14:tracePt t="26903" x="5018088" y="3225800"/>
          <p14:tracePt t="26909" x="4965700" y="3235325"/>
          <p14:tracePt t="26916" x="4921250" y="3235325"/>
          <p14:tracePt t="26922" x="4886325" y="3243263"/>
          <p14:tracePt t="26929" x="4841875" y="3243263"/>
          <p14:tracePt t="26937" x="4814888" y="3252788"/>
          <p14:tracePt t="26943" x="4797425" y="3252788"/>
          <p14:tracePt t="26949" x="4779963" y="3252788"/>
          <p14:tracePt t="26956" x="4762500" y="3252788"/>
          <p14:tracePt t="26963" x="4735513" y="3252788"/>
          <p14:tracePt t="26970" x="4718050" y="3252788"/>
          <p14:tracePt t="26977" x="4691063" y="3252788"/>
          <p14:tracePt t="26983" x="4673600" y="3260725"/>
          <p14:tracePt t="26990" x="4638675" y="3260725"/>
          <p14:tracePt t="26997" x="4621213" y="3270250"/>
          <p14:tracePt t="27003" x="4594225" y="3270250"/>
          <p14:tracePt t="27011" x="4576763" y="3278188"/>
          <p14:tracePt t="27018" x="4549775" y="3278188"/>
          <p14:tracePt t="27025" x="4522788" y="3278188"/>
          <p14:tracePt t="27031" x="4487863" y="3278188"/>
          <p14:tracePt t="27038" x="4479925" y="3278188"/>
          <p14:tracePt t="27045" x="4443413" y="3278188"/>
          <p14:tracePt t="27052" x="4418013" y="3278188"/>
          <p14:tracePt t="27058" x="4398963" y="3278188"/>
          <p14:tracePt t="27065" x="4373563" y="3287713"/>
          <p14:tracePt t="27072" x="4356100" y="3287713"/>
          <p14:tracePt t="27079" x="4338638" y="3287713"/>
          <p14:tracePt t="27086" x="4311650" y="3287713"/>
          <p14:tracePt t="27092" x="4294188" y="3287713"/>
          <p14:tracePt t="27099" x="4267200" y="3287713"/>
          <p14:tracePt t="27106" x="4249738" y="3287713"/>
          <p14:tracePt t="27113" x="4222750" y="3287713"/>
          <p14:tracePt t="27120" x="4205288" y="3287713"/>
          <p14:tracePt t="27126" x="4178300" y="3287713"/>
          <p14:tracePt t="27133" x="4143375" y="3287713"/>
          <p14:tracePt t="27140" x="4116388" y="3287713"/>
          <p14:tracePt t="27147" x="4090988" y="3287713"/>
          <p14:tracePt t="27154" x="4073525" y="3287713"/>
          <p14:tracePt t="27160" x="4046538" y="3287713"/>
          <p14:tracePt t="27167" x="4019550" y="3287713"/>
          <p14:tracePt t="27174" x="3984625" y="3287713"/>
          <p14:tracePt t="27181" x="3957638" y="3287713"/>
          <p14:tracePt t="27187" x="3940175" y="3287713"/>
          <p14:tracePt t="27194" x="3905250" y="3305175"/>
          <p14:tracePt t="27201" x="3860800" y="3305175"/>
          <p14:tracePt t="27208" x="3825875" y="3305175"/>
          <p14:tracePt t="27214" x="3771900" y="3314700"/>
          <p14:tracePt t="27222" x="3692525" y="3322638"/>
          <p14:tracePt t="27228" x="3613150" y="3349625"/>
          <p14:tracePt t="27236" x="3506788" y="3367088"/>
          <p14:tracePt t="27242" x="3419475" y="3376613"/>
          <p14:tracePt t="27248" x="3340100" y="3394075"/>
          <p14:tracePt t="27255" x="3268663" y="3402013"/>
          <p14:tracePt t="27262" x="3198813" y="3411538"/>
          <p14:tracePt t="27270" x="3127375" y="3411538"/>
          <p14:tracePt t="27276" x="3030538" y="3429000"/>
          <p14:tracePt t="27283" x="2959100" y="3438525"/>
          <p14:tracePt t="27289" x="2879725" y="3455988"/>
          <p14:tracePt t="27296" x="2809875" y="3455988"/>
          <p14:tracePt t="27303" x="2738438" y="3463925"/>
          <p14:tracePt t="27310" x="2659063" y="3473450"/>
          <p14:tracePt t="27316" x="2589213" y="3473450"/>
          <p14:tracePt t="27323" x="2535238" y="3490913"/>
          <p14:tracePt t="27330" x="2482850" y="3490913"/>
          <p14:tracePt t="27337" x="2438400" y="3500438"/>
          <p14:tracePt t="27344" x="2393950" y="3500438"/>
          <p14:tracePt t="27350" x="2366963" y="3500438"/>
          <p14:tracePt t="27357" x="2341563" y="3500438"/>
          <p14:tracePt t="27364" x="2314575" y="3500438"/>
          <p14:tracePt t="27371" x="2287588" y="3500438"/>
          <p14:tracePt t="27378" x="2252663" y="3500438"/>
          <p14:tracePt t="27385" x="2225675" y="3500438"/>
          <p14:tracePt t="27391" x="2200275" y="3508375"/>
          <p14:tracePt t="27398" x="2173288" y="3508375"/>
          <p14:tracePt t="27405" x="2138363" y="3517900"/>
          <p14:tracePt t="27411" x="2111375" y="3517900"/>
          <p14:tracePt t="27419" x="2084388" y="3517900"/>
          <p14:tracePt t="27425" x="2066925" y="3525838"/>
          <p14:tracePt t="27432" x="2041525" y="3525838"/>
          <p14:tracePt t="27439" x="2022475" y="3535363"/>
          <p14:tracePt t="27446" x="1997075" y="3535363"/>
          <p14:tracePt t="27453" x="1979613" y="3535363"/>
          <p14:tracePt t="27459" x="1960563" y="3543300"/>
          <p14:tracePt t="27466" x="1943100" y="3543300"/>
          <p14:tracePt t="27473" x="1925638" y="3552825"/>
          <p14:tracePt t="27479" x="1908175" y="3552825"/>
          <p14:tracePt t="27487" x="1890713" y="3562350"/>
          <p14:tracePt t="27493" x="1873250" y="3562350"/>
          <p14:tracePt t="27500" x="1855788" y="3562350"/>
          <p14:tracePt t="27507" x="1846263" y="3562350"/>
          <p14:tracePt t="27513" x="1828800" y="3570288"/>
          <p14:tracePt t="27521" x="1819275" y="3570288"/>
          <p14:tracePt t="27527" x="1801813" y="3579813"/>
          <p14:tracePt t="27534" x="1793875" y="3579813"/>
          <p14:tracePt t="27541" x="1784350" y="3587750"/>
          <p14:tracePt t="27547" x="1776413" y="3587750"/>
          <p14:tracePt t="27554" x="1757363" y="3587750"/>
          <p14:tracePt t="27561" x="1739900" y="3597275"/>
          <p14:tracePt t="27569" x="1731963" y="3597275"/>
          <p14:tracePt t="27575" x="1722438" y="3605213"/>
          <p14:tracePt t="27581" x="1714500" y="3605213"/>
          <p14:tracePt t="27588" x="1697038" y="3605213"/>
          <p14:tracePt t="27603" x="1687513" y="3605213"/>
          <p14:tracePt t="27609" x="1677988" y="3614738"/>
          <p14:tracePt t="27615" x="1670050" y="3614738"/>
          <p14:tracePt t="27622" x="1660525" y="3622675"/>
          <p14:tracePt t="27629" x="1652588" y="3622675"/>
          <p14:tracePt t="27643" x="1643063" y="3622675"/>
          <p14:tracePt t="27649" x="1635125" y="3622675"/>
          <p14:tracePt t="27663" x="1625600" y="3622675"/>
          <p14:tracePt t="27670" x="1616075" y="3622675"/>
          <p14:tracePt t="27677" x="1608138" y="3622675"/>
          <p14:tracePt t="27684" x="1598613" y="3622675"/>
          <p14:tracePt t="27697" x="1590675" y="3622675"/>
          <p14:tracePt t="27711" x="1581150" y="3622675"/>
          <p14:tracePt t="27717" x="1573213" y="3622675"/>
          <p14:tracePt t="27724" x="1563688" y="3622675"/>
          <p14:tracePt t="27731" x="1554163" y="3632200"/>
          <p14:tracePt t="27738" x="1546225" y="3632200"/>
          <p14:tracePt t="27758" x="1536700" y="3632200"/>
          <p14:tracePt t="27772" x="1528763" y="3632200"/>
          <p14:tracePt t="27792" x="1519238" y="3632200"/>
          <p14:tracePt t="27806" x="1511300" y="3632200"/>
          <p14:tracePt t="27819" x="1511300" y="3641725"/>
          <p14:tracePt t="28084" x="1519238" y="3641725"/>
          <p14:tracePt t="28098" x="1528763" y="3641725"/>
          <p14:tracePt t="28118" x="1536700" y="3641725"/>
          <p14:tracePt t="28139" x="1546225" y="3641725"/>
          <p14:tracePt t="28146" x="1554163" y="3641725"/>
          <p14:tracePt t="28152" x="1573213" y="3641725"/>
          <p14:tracePt t="28159" x="1598613" y="3641725"/>
          <p14:tracePt t="28166" x="1616075" y="3641725"/>
          <p14:tracePt t="28173" x="1643063" y="3641725"/>
          <p14:tracePt t="28179" x="1670050" y="3641725"/>
          <p14:tracePt t="28186" x="1714500" y="3641725"/>
          <p14:tracePt t="28193" x="1749425" y="3641725"/>
          <p14:tracePt t="28200" x="1784350" y="3641725"/>
          <p14:tracePt t="28207" x="1811338" y="3641725"/>
          <p14:tracePt t="28214" x="1838325" y="3641725"/>
          <p14:tracePt t="28220" x="1863725" y="3641725"/>
          <p14:tracePt t="28227" x="1890713" y="3641725"/>
          <p14:tracePt t="28234" x="1925638" y="3641725"/>
          <p14:tracePt t="28241" x="1952625" y="3641725"/>
          <p14:tracePt t="28247" x="1979613" y="3641725"/>
          <p14:tracePt t="28254" x="2005013" y="3641725"/>
          <p14:tracePt t="28261" x="2049463" y="3641725"/>
          <p14:tracePt t="28269" x="2076450" y="3641725"/>
          <p14:tracePt t="28275" x="2103438" y="3641725"/>
          <p14:tracePt t="28281" x="2146300" y="3632200"/>
          <p14:tracePt t="28288" x="2200275" y="3632200"/>
          <p14:tracePt t="28295" x="2244725" y="3632200"/>
          <p14:tracePt t="28303" x="2279650" y="3632200"/>
          <p14:tracePt t="28309" x="2306638" y="3632200"/>
          <p14:tracePt t="28316" x="2349500" y="3632200"/>
          <p14:tracePt t="28322" x="2376488" y="3632200"/>
          <p14:tracePt t="28329" x="2420938" y="3622675"/>
          <p14:tracePt t="28336" x="2428875" y="3622675"/>
          <p14:tracePt t="28343" x="2473325" y="3622675"/>
          <p14:tracePt t="28349" x="2490788" y="3622675"/>
          <p14:tracePt t="28356" x="2517775" y="3622675"/>
          <p14:tracePt t="28363" x="2535238" y="3622675"/>
          <p14:tracePt t="28370" x="2552700" y="3622675"/>
          <p14:tracePt t="28377" x="2570163" y="3614738"/>
          <p14:tracePt t="28383" x="2597150" y="3614738"/>
          <p14:tracePt t="28390" x="2614613" y="3614738"/>
          <p14:tracePt t="28397" x="2632075" y="3614738"/>
          <p14:tracePt t="28404" x="2651125" y="3614738"/>
          <p14:tracePt t="28411" x="2668588" y="3614738"/>
          <p14:tracePt t="28418" x="2676525" y="3614738"/>
          <p14:tracePt t="28424" x="2686050" y="3614738"/>
          <p14:tracePt t="28431" x="2693988" y="3614738"/>
          <p14:tracePt t="28438" x="2703513" y="3614738"/>
          <p14:tracePt t="28445" x="2713038" y="3614738"/>
          <p14:tracePt t="28452" x="2730500" y="3614738"/>
          <p14:tracePt t="28458" x="2738438" y="3614738"/>
          <p14:tracePt t="28465" x="2747963" y="3614738"/>
          <p14:tracePt t="28479" x="2765425" y="3614738"/>
          <p14:tracePt t="28485" x="2773363" y="3614738"/>
          <p14:tracePt t="28492" x="2782888" y="3614738"/>
          <p14:tracePt t="28499" x="2792413" y="3614738"/>
          <p14:tracePt t="28506" x="2800350" y="3614738"/>
          <p14:tracePt t="28519" x="2809875" y="3614738"/>
          <p14:tracePt t="28526" x="2817813" y="3614738"/>
          <p14:tracePt t="28533" x="2835275" y="3614738"/>
          <p14:tracePt t="28540" x="2844800" y="3614738"/>
          <p14:tracePt t="28546" x="2854325" y="3614738"/>
          <p14:tracePt t="28554" x="2862263" y="3614738"/>
          <p14:tracePt t="28560" x="2871788" y="3614738"/>
          <p14:tracePt t="28567" x="2879725" y="3614738"/>
          <p14:tracePt t="28574" x="2889250" y="3614738"/>
          <p14:tracePt t="28581" x="2897188" y="3614738"/>
          <p14:tracePt t="28587" x="2916238" y="3614738"/>
          <p14:tracePt t="28594" x="2933700" y="3614738"/>
          <p14:tracePt t="28602" x="2951163" y="3614738"/>
          <p14:tracePt t="28615" x="2968625" y="3614738"/>
          <p14:tracePt t="28621" x="2995613" y="3614738"/>
          <p14:tracePt t="28628" x="3030538" y="3614738"/>
          <p14:tracePt t="28635" x="3057525" y="3614738"/>
          <p14:tracePt t="28642" x="3074988" y="3622675"/>
          <p14:tracePt t="28648" x="3100388" y="3622675"/>
          <p14:tracePt t="28655" x="3119438" y="3622675"/>
          <p14:tracePt t="28662" x="3144838" y="3632200"/>
          <p14:tracePt t="28669" x="3154363" y="3632200"/>
          <p14:tracePt t="28676" x="3162300" y="3632200"/>
          <p14:tracePt t="28682" x="3179763" y="3632200"/>
          <p14:tracePt t="28689" x="3189288" y="3632200"/>
          <p14:tracePt t="28696" x="3198813" y="3632200"/>
          <p14:tracePt t="28703" x="3206750" y="3632200"/>
          <p14:tracePt t="28710" x="3216275" y="3632200"/>
          <p14:tracePt t="28716" x="3224213" y="3641725"/>
          <p14:tracePt t="28723" x="3233738" y="3641725"/>
          <p14:tracePt t="28730" x="3241675" y="3641725"/>
          <p14:tracePt t="28737" x="3251200" y="3641725"/>
          <p14:tracePt t="28744" x="3260725" y="3641725"/>
          <p14:tracePt t="28757" x="3268663" y="3641725"/>
          <p14:tracePt t="28771" x="3278188" y="3649663"/>
          <p14:tracePt t="28785" x="3286125" y="3649663"/>
          <p14:tracePt t="28805" x="3295650" y="3649663"/>
          <p14:tracePt t="28819" x="3303588" y="3649663"/>
          <p14:tracePt t="28839" x="3313113" y="3649663"/>
          <p14:tracePt t="28947" x="3313113" y="3659188"/>
          <p14:tracePt t="30302" x="3330575" y="3659188"/>
          <p14:tracePt t="30306" x="3365500" y="3659188"/>
          <p14:tracePt t="30313" x="3392488" y="3667125"/>
          <p14:tracePt t="30320" x="3444875" y="3667125"/>
          <p14:tracePt t="30327" x="3489325" y="3667125"/>
          <p14:tracePt t="30334" x="3525838" y="3667125"/>
          <p14:tracePt t="30340" x="3578225" y="3667125"/>
          <p14:tracePt t="30347" x="3640138" y="3667125"/>
          <p14:tracePt t="30354" x="3675063" y="3667125"/>
          <p14:tracePt t="30361" x="3729038" y="3667125"/>
          <p14:tracePt t="30367" x="3781425" y="3667125"/>
          <p14:tracePt t="30374" x="3833813" y="3667125"/>
          <p14:tracePt t="30381" x="3878263" y="3684588"/>
          <p14:tracePt t="30388" x="3913188" y="3684588"/>
          <p14:tracePt t="30395" x="3949700" y="3684588"/>
          <p14:tracePt t="30402" x="3967163" y="3684588"/>
          <p14:tracePt t="30408" x="3992563" y="3684588"/>
          <p14:tracePt t="30415" x="4011613" y="3684588"/>
          <p14:tracePt t="30422" x="4029075" y="3694113"/>
          <p14:tracePt t="30428" x="4054475" y="3694113"/>
          <p14:tracePt t="30435" x="4081463" y="3694113"/>
          <p14:tracePt t="30442" x="4098925" y="3694113"/>
          <p14:tracePt t="30450" x="4125913" y="3694113"/>
          <p14:tracePt t="30456" x="4143375" y="3694113"/>
          <p14:tracePt t="30463" x="4160838" y="3694113"/>
          <p14:tracePt t="30469" x="4178300" y="3694113"/>
          <p14:tracePt t="30476" x="4205288" y="3694113"/>
          <p14:tracePt t="30484" x="4222750" y="3694113"/>
          <p14:tracePt t="30490" x="4240213" y="3694113"/>
          <p14:tracePt t="30497" x="4267200" y="3694113"/>
          <p14:tracePt t="30503" x="4284663" y="3694113"/>
          <p14:tracePt t="30510" x="4302125" y="3694113"/>
          <p14:tracePt t="30518" x="4329113" y="3694113"/>
          <p14:tracePt t="30524" x="4346575" y="3694113"/>
          <p14:tracePt t="30531" x="4364038" y="3694113"/>
          <p14:tracePt t="30537" x="4398963" y="3694113"/>
          <p14:tracePt t="30544" x="4408488" y="3694113"/>
          <p14:tracePt t="30551" x="4425950" y="3694113"/>
          <p14:tracePt t="30558" x="4460875" y="3694113"/>
          <p14:tracePt t="30565" x="4470400" y="3694113"/>
          <p14:tracePt t="30571" x="4487863" y="3694113"/>
          <p14:tracePt t="30578" x="4505325" y="3694113"/>
          <p14:tracePt t="30585" x="4522788" y="3694113"/>
          <p14:tracePt t="30592" x="4541838" y="3684588"/>
          <p14:tracePt t="30599" x="4549775" y="3684588"/>
          <p14:tracePt t="30605" x="4567238" y="3684588"/>
          <p14:tracePt t="30612" x="4584700" y="3684588"/>
          <p14:tracePt t="30619" x="4602163" y="3684588"/>
          <p14:tracePt t="30626" x="4621213" y="3684588"/>
          <p14:tracePt t="30633" x="4638675" y="3684588"/>
          <p14:tracePt t="30640" x="4656138" y="3684588"/>
          <p14:tracePt t="30646" x="4664075" y="3684588"/>
          <p14:tracePt t="30653" x="4673600" y="3684588"/>
          <p14:tracePt t="30660" x="4691063" y="3684588"/>
          <p14:tracePt t="30667" x="4700588" y="3684588"/>
          <p14:tracePt t="30674" x="4708525" y="3684588"/>
          <p14:tracePt t="30680" x="4718050" y="3684588"/>
          <p14:tracePt t="30687" x="4735513" y="3684588"/>
          <p14:tracePt t="30701" x="4752975" y="3684588"/>
          <p14:tracePt t="30707" x="4770438" y="3684588"/>
          <p14:tracePt t="30714" x="4779963" y="3676650"/>
          <p14:tracePt t="30721" x="4797425" y="3676650"/>
          <p14:tracePt t="30735" x="4824413" y="3676650"/>
          <p14:tracePt t="30741" x="4832350" y="3676650"/>
          <p14:tracePt t="30748" x="4841875" y="3676650"/>
          <p14:tracePt t="30755" x="4849813" y="3676650"/>
          <p14:tracePt t="30762" x="4867275" y="3676650"/>
          <p14:tracePt t="30769" x="4876800" y="3676650"/>
          <p14:tracePt t="30775" x="4886325" y="3676650"/>
          <p14:tracePt t="30789" x="4903788" y="3676650"/>
          <p14:tracePt t="30796" x="4911725" y="3676650"/>
          <p14:tracePt t="30803" x="4921250" y="3676650"/>
          <p14:tracePt t="30809" x="4929188" y="3676650"/>
          <p14:tracePt t="30817" x="4938713" y="3676650"/>
          <p14:tracePt t="30823" x="4948238" y="3676650"/>
          <p14:tracePt t="30836" x="4956175" y="3676650"/>
          <p14:tracePt t="30851" x="4965700" y="3676650"/>
          <p14:tracePt t="30857" x="4973638" y="3676650"/>
          <p14:tracePt t="30864" x="4983163" y="3676650"/>
          <p14:tracePt t="30870" x="4991100" y="3676650"/>
          <p14:tracePt t="30904" x="5000625" y="3676650"/>
          <p14:tracePt t="30918" x="5008563" y="3676650"/>
          <p14:tracePt t="30931" x="5018088" y="3676650"/>
          <p14:tracePt t="30973" x="5027613" y="3676650"/>
          <p14:tracePt t="31047" x="5035550" y="3676650"/>
          <p14:tracePt t="31068" x="5045075" y="3676650"/>
          <p14:tracePt t="31115" x="5053013" y="3676650"/>
          <p14:tracePt t="31128" x="5062538" y="3676650"/>
          <p14:tracePt t="31149" x="5070475" y="3676650"/>
          <p14:tracePt t="31156" x="5080000" y="3676650"/>
          <p14:tracePt t="31163" x="5089525" y="3676650"/>
          <p14:tracePt t="31176" x="5097463" y="3676650"/>
          <p14:tracePt t="31197" x="5106988" y="3676650"/>
          <p14:tracePt t="31203" x="5114925" y="3676650"/>
          <p14:tracePt t="31210" x="5124450" y="3676650"/>
          <p14:tracePt t="31224" x="5132388" y="3676650"/>
          <p14:tracePt t="31231" x="5141913" y="3667125"/>
          <p14:tracePt t="31237" x="5151438" y="3667125"/>
          <p14:tracePt t="31251" x="5159375" y="3659188"/>
          <p14:tracePt t="31258" x="5168900" y="3659188"/>
          <p14:tracePt t="31264" x="5176838" y="3659188"/>
          <p14:tracePt t="31271" x="5186363" y="3659188"/>
          <p14:tracePt t="31278" x="5203825" y="3659188"/>
          <p14:tracePt t="31285" x="5221288" y="3659188"/>
          <p14:tracePt t="31292" x="5230813" y="3659188"/>
          <p14:tracePt t="31300" x="5265738" y="3659188"/>
          <p14:tracePt t="31305" x="5292725" y="3649663"/>
          <p14:tracePt t="31312" x="5310188" y="3649663"/>
          <p14:tracePt t="31319" x="5335588" y="3649663"/>
          <p14:tracePt t="31326" x="5354638" y="3649663"/>
          <p14:tracePt t="31333" x="5380038" y="3649663"/>
          <p14:tracePt t="31339" x="5397500" y="3649663"/>
          <p14:tracePt t="31346" x="5414963" y="3649663"/>
          <p14:tracePt t="31353" x="5424488" y="3649663"/>
          <p14:tracePt t="31360" x="5434013" y="3649663"/>
          <p14:tracePt t="31367" x="5451475" y="3649663"/>
          <p14:tracePt t="31380" x="5459413" y="3649663"/>
          <p14:tracePt t="31387" x="5468938" y="3649663"/>
          <p14:tracePt t="31394" x="5476875" y="3649663"/>
          <p14:tracePt t="31407" x="5486400" y="3641725"/>
          <p14:tracePt t="31414" x="5495925" y="3641725"/>
          <p14:tracePt t="31428" x="5503863" y="3641725"/>
          <p14:tracePt t="31489" x="5503863" y="3632200"/>
          <p14:tracePt t="31808" x="5503863" y="3622675"/>
          <p14:tracePt t="31817" x="5513388" y="3622675"/>
          <p14:tracePt t="31835" x="5521325" y="3622675"/>
          <p14:tracePt t="31863" x="5530850" y="3622675"/>
          <p14:tracePt t="31876" x="5538788" y="3622675"/>
          <p14:tracePt t="31897" x="5548313" y="3614738"/>
          <p14:tracePt t="31903" x="5557838" y="3614738"/>
          <p14:tracePt t="31917" x="5565775" y="3614738"/>
          <p14:tracePt t="31924" x="5583238" y="3605213"/>
          <p14:tracePt t="31931" x="5610225" y="3605213"/>
          <p14:tracePt t="31937" x="5645150" y="3597275"/>
          <p14:tracePt t="31944" x="5699125" y="3597275"/>
          <p14:tracePt t="31951" x="5768975" y="3579813"/>
          <p14:tracePt t="31958" x="5892800" y="3570288"/>
          <p14:tracePt t="31966" x="6034088" y="3552825"/>
          <p14:tracePt t="31971" x="6227763" y="3535363"/>
          <p14:tracePt t="31978" x="6502400" y="3517900"/>
          <p14:tracePt t="31985" x="6777038" y="3481388"/>
          <p14:tracePt t="31992" x="6980238" y="3455988"/>
          <p14:tracePt t="31999" x="7183438" y="3419475"/>
          <p14:tracePt t="32005" x="7359650" y="3376613"/>
          <p14:tracePt t="32012" x="7518400" y="3332163"/>
          <p14:tracePt t="32019" x="7686675" y="3287713"/>
          <p14:tracePt t="32026" x="7845425" y="3278188"/>
          <p14:tracePt t="32032" x="7969250" y="3260725"/>
          <p14:tracePt t="32039" x="8075613" y="3243263"/>
          <p14:tracePt t="32046" x="8180388" y="3235325"/>
          <p14:tracePt t="32053" x="8278813" y="3216275"/>
          <p14:tracePt t="32060" x="8383588" y="3216275"/>
          <p14:tracePt t="32067" x="8507413" y="3208338"/>
          <p14:tracePt t="32073" x="8613775" y="3208338"/>
          <p14:tracePt t="32080" x="8702675" y="3208338"/>
          <p14:tracePt t="32087" x="8755063" y="3208338"/>
          <p14:tracePt t="32094" x="8799513" y="3208338"/>
          <p14:tracePt t="32100" x="8834438" y="3208338"/>
          <p14:tracePt t="32107" x="8888413" y="3208338"/>
          <p14:tracePt t="32114" x="8931275" y="3208338"/>
          <p14:tracePt t="32121" x="8967788" y="3208338"/>
          <p14:tracePt t="32128" x="9012238" y="3208338"/>
          <p14:tracePt t="32134" x="9064625" y="3208338"/>
          <p14:tracePt t="32141" x="9091613" y="3216275"/>
          <p14:tracePt t="32149" x="9117013" y="3216275"/>
          <p14:tracePt t="32155" x="9144000" y="3216275"/>
          <p14:tracePt t="32162" x="9161463" y="3216275"/>
          <p14:tracePt t="32168" x="9178925" y="3216275"/>
          <p14:tracePt t="32175" x="9196388" y="3216275"/>
          <p14:tracePt t="32183" x="9215438" y="3225800"/>
          <p14:tracePt t="32189" x="9232900" y="3225800"/>
          <p14:tracePt t="32196" x="9258300" y="3225800"/>
          <p14:tracePt t="32202" x="9267825" y="3225800"/>
          <p14:tracePt t="32209" x="9275763" y="3225800"/>
          <p14:tracePt t="32216" x="9285288" y="3225800"/>
          <p14:tracePt t="32230" x="9294813" y="3225800"/>
          <p14:tracePt t="32236" x="9302750" y="3225800"/>
          <p14:tracePt t="32243" x="9312275" y="3225800"/>
          <p14:tracePt t="32250" x="9320213" y="3225800"/>
          <p14:tracePt t="32263" x="9329738" y="3225800"/>
          <p14:tracePt t="32270" x="9337675" y="3235325"/>
          <p14:tracePt t="32277" x="9347200" y="3235325"/>
          <p14:tracePt t="32284" x="9356725" y="3235325"/>
          <p14:tracePt t="32298" x="9356725" y="3243263"/>
          <p14:tracePt t="32304" x="9364663" y="3243263"/>
          <p14:tracePt t="32325" x="9374188" y="3243263"/>
          <p14:tracePt t="32338" x="9382125" y="3243263"/>
          <p14:tracePt t="32366" x="9382125" y="3252788"/>
          <p14:tracePt t="32379" x="9382125" y="3260725"/>
          <p14:tracePt t="32406" x="9382125" y="3270250"/>
          <p14:tracePt t="32413" x="9382125" y="3278188"/>
          <p14:tracePt t="32420" x="9382125" y="3287713"/>
          <p14:tracePt t="32427" x="9382125" y="3295650"/>
          <p14:tracePt t="32433" x="9382125" y="3305175"/>
          <p14:tracePt t="32440" x="9382125" y="3314700"/>
          <p14:tracePt t="32447" x="9382125" y="3322638"/>
          <p14:tracePt t="32454" x="9382125" y="3332163"/>
          <p14:tracePt t="32461" x="9382125" y="3340100"/>
          <p14:tracePt t="32468" x="9382125" y="3349625"/>
          <p14:tracePt t="32474" x="9382125" y="3367088"/>
          <p14:tracePt t="32482" x="9382125" y="3376613"/>
          <p14:tracePt t="32487" x="9382125" y="3384550"/>
          <p14:tracePt t="32495" x="9382125" y="3394075"/>
          <p14:tracePt t="32501" x="9382125" y="3402013"/>
          <p14:tracePt t="32508" x="9382125" y="3419475"/>
          <p14:tracePt t="32516" x="9382125" y="3429000"/>
          <p14:tracePt t="32522" x="9382125" y="3438525"/>
          <p14:tracePt t="32528" x="9382125" y="3446463"/>
          <p14:tracePt t="32542" x="9382125" y="3455988"/>
          <p14:tracePt t="32548" x="9382125" y="3463925"/>
          <p14:tracePt t="32556" x="9382125" y="3473450"/>
          <p14:tracePt t="32569" x="9382125" y="3481388"/>
          <p14:tracePt t="32576" x="9391650" y="3481388"/>
          <p14:tracePt t="32589" x="9391650" y="3490913"/>
          <p14:tracePt t="32596" x="9399588" y="3490913"/>
          <p14:tracePt t="32603" x="9409113" y="3490913"/>
          <p14:tracePt t="32610" x="9418638" y="3490913"/>
          <p14:tracePt t="32617" x="9453563" y="3517900"/>
          <p14:tracePt t="32624" x="9478963" y="3525838"/>
          <p14:tracePt t="32631" x="9505950" y="3535363"/>
          <p14:tracePt t="32637" x="9540875" y="3543300"/>
          <p14:tracePt t="32644" x="9577388" y="3552825"/>
          <p14:tracePt t="32651" x="9629775" y="3552825"/>
          <p14:tracePt t="32658" x="9674225" y="3552825"/>
          <p14:tracePt t="32665" x="9726613" y="3562350"/>
          <p14:tracePt t="32671" x="9771063" y="3562350"/>
          <p14:tracePt t="32678" x="9805988" y="3562350"/>
          <p14:tracePt t="32685" x="9859963" y="3562350"/>
          <p14:tracePt t="32691" x="9904413" y="3562350"/>
          <p14:tracePt t="32699" x="9939338" y="3562350"/>
          <p14:tracePt t="32705" x="9974263" y="3562350"/>
          <p14:tracePt t="32712" x="10009188" y="3562350"/>
          <p14:tracePt t="32719" x="10028238" y="3562350"/>
          <p14:tracePt t="32726" x="10053638" y="3562350"/>
          <p14:tracePt t="32732" x="10080625" y="3562350"/>
          <p14:tracePt t="32739" x="10098088" y="3562350"/>
          <p14:tracePt t="32746" x="10107613" y="3562350"/>
          <p14:tracePt t="32753" x="10115550" y="3552825"/>
          <p14:tracePt t="32759" x="10133013" y="3552825"/>
          <p14:tracePt t="32773" x="10142538" y="3552825"/>
          <p14:tracePt t="32780" x="10142538" y="3543300"/>
          <p14:tracePt t="32787" x="10160000" y="3543300"/>
          <p14:tracePt t="32793" x="10169525" y="3543300"/>
          <p14:tracePt t="32800" x="10169525" y="3535363"/>
          <p14:tracePt t="32807" x="10177463" y="3525838"/>
          <p14:tracePt t="32815" x="10186988" y="3517900"/>
          <p14:tracePt t="32834" x="10186988" y="3508375"/>
          <p14:tracePt t="32841" x="10194925" y="3500438"/>
          <p14:tracePt t="32861" x="10194925" y="3490913"/>
          <p14:tracePt t="32868" x="10194925" y="3481388"/>
          <p14:tracePt t="32875" x="10194925" y="3473450"/>
          <p14:tracePt t="32882" x="10194925" y="3463925"/>
          <p14:tracePt t="32888" x="10194925" y="3455988"/>
          <p14:tracePt t="32895" x="10186988" y="3455988"/>
          <p14:tracePt t="32902" x="10177463" y="3438525"/>
          <p14:tracePt t="32909" x="10169525" y="3419475"/>
          <p14:tracePt t="32916" x="10150475" y="3394075"/>
          <p14:tracePt t="32923" x="10115550" y="3367088"/>
          <p14:tracePt t="32929" x="10098088" y="3349625"/>
          <p14:tracePt t="32936" x="10071100" y="3314700"/>
          <p14:tracePt t="32943" x="10036175" y="3295650"/>
          <p14:tracePt t="32951" x="10009188" y="3278188"/>
          <p14:tracePt t="32957" x="9983788" y="3270250"/>
          <p14:tracePt t="32963" x="9947275" y="3252788"/>
          <p14:tracePt t="32970" x="9912350" y="3235325"/>
          <p14:tracePt t="32977" x="9867900" y="3216275"/>
          <p14:tracePt t="32984" x="9805988" y="3208338"/>
          <p14:tracePt t="32990" x="9771063" y="3198813"/>
          <p14:tracePt t="32998" x="9691688" y="3181350"/>
          <p14:tracePt t="33004" x="9621838" y="3154363"/>
          <p14:tracePt t="33011" x="9559925" y="3146425"/>
          <p14:tracePt t="33018" x="9498013" y="3136900"/>
          <p14:tracePt t="33024" x="9471025" y="3136900"/>
          <p14:tracePt t="33032" x="9418638" y="3119438"/>
          <p14:tracePt t="33038" x="9382125" y="3119438"/>
          <p14:tracePt t="33045" x="9337675" y="3111500"/>
          <p14:tracePt t="33052" x="9285288" y="3101975"/>
          <p14:tracePt t="33059" x="9240838" y="3092450"/>
          <p14:tracePt t="33065" x="9188450" y="3092450"/>
          <p14:tracePt t="33072" x="9126538" y="3074988"/>
          <p14:tracePt t="33079" x="9091613" y="3074988"/>
          <p14:tracePt t="33086" x="9037638" y="3074988"/>
          <p14:tracePt t="33092" x="8985250" y="3074988"/>
          <p14:tracePt t="33099" x="8940800" y="3074988"/>
          <p14:tracePt t="33106" x="8905875" y="3074988"/>
          <p14:tracePt t="33113" x="8861425" y="3074988"/>
          <p14:tracePt t="33120" x="8826500" y="3074988"/>
          <p14:tracePt t="33127" x="8782050" y="3074988"/>
          <p14:tracePt t="33133" x="8755063" y="3074988"/>
          <p14:tracePt t="33140" x="8728075" y="3074988"/>
          <p14:tracePt t="33147" x="8710613" y="3074988"/>
          <p14:tracePt t="33154" x="8685213" y="3074988"/>
          <p14:tracePt t="33161" x="8648700" y="3084513"/>
          <p14:tracePt t="33167" x="8631238" y="3084513"/>
          <p14:tracePt t="33174" x="8605838" y="3084513"/>
          <p14:tracePt t="33181" x="8578850" y="3092450"/>
          <p14:tracePt t="33188" x="8551863" y="3101975"/>
          <p14:tracePt t="33194" x="8516938" y="3101975"/>
          <p14:tracePt t="33201" x="8489950" y="3111500"/>
          <p14:tracePt t="33208" x="8445500" y="3119438"/>
          <p14:tracePt t="33215" x="8420100" y="3128963"/>
          <p14:tracePt t="33221" x="8393113" y="3136900"/>
          <p14:tracePt t="33228" x="8348663" y="3136900"/>
          <p14:tracePt t="33235" x="8321675" y="3146425"/>
          <p14:tracePt t="33242" x="8296275" y="3154363"/>
          <p14:tracePt t="33248" x="8251825" y="3154363"/>
          <p14:tracePt t="33256" x="8224838" y="3173413"/>
          <p14:tracePt t="33262" x="8207375" y="3181350"/>
          <p14:tracePt t="33269" x="8180388" y="3190875"/>
          <p14:tracePt t="33276" x="8162925" y="3190875"/>
          <p14:tracePt t="33283" x="8154988" y="3190875"/>
          <p14:tracePt t="33289" x="8145463" y="3190875"/>
          <p14:tracePt t="33297" x="8137525" y="3198813"/>
          <p14:tracePt t="33310" x="8128000" y="3208338"/>
          <p14:tracePt t="33317" x="8118475" y="3208338"/>
          <p14:tracePt t="33332" x="8110538" y="3216275"/>
          <p14:tracePt t="33344" x="8101013" y="3225800"/>
          <p14:tracePt t="33358" x="8093075" y="3235325"/>
          <p14:tracePt t="33365" x="8093075" y="3243263"/>
          <p14:tracePt t="33371" x="8083550" y="3243263"/>
          <p14:tracePt t="33377" x="8083550" y="3252788"/>
          <p14:tracePt t="33384" x="8075613" y="3252788"/>
          <p14:tracePt t="33391" x="8075613" y="3260725"/>
          <p14:tracePt t="33398" x="8075613" y="3270250"/>
          <p14:tracePt t="33405" x="8075613" y="3278188"/>
          <p14:tracePt t="33412" x="8075613" y="3287713"/>
          <p14:tracePt t="33419" x="8066088" y="3295650"/>
          <p14:tracePt t="33439" x="8066088" y="3314700"/>
          <p14:tracePt t="33446" x="8066088" y="3322638"/>
          <p14:tracePt t="33453" x="8066088" y="3332163"/>
          <p14:tracePt t="33459" x="8066088" y="3340100"/>
          <p14:tracePt t="33466" x="8066088" y="3349625"/>
          <p14:tracePt t="33473" x="8066088" y="3357563"/>
          <p14:tracePt t="33480" x="8066088" y="3367088"/>
          <p14:tracePt t="33487" x="8066088" y="3376613"/>
          <p14:tracePt t="33493" x="8066088" y="3384550"/>
          <p14:tracePt t="33500" x="8066088" y="3394075"/>
          <p14:tracePt t="33516" x="8066088" y="3411538"/>
          <p14:tracePt t="33528" x="8066088" y="3419475"/>
          <p14:tracePt t="33534" x="8066088" y="3429000"/>
          <p14:tracePt t="33541" x="8066088" y="3438525"/>
          <p14:tracePt t="33561" x="8066088" y="3446463"/>
          <p14:tracePt t="33568" x="8066088" y="3455988"/>
          <p14:tracePt t="33575" x="8066088" y="3463925"/>
          <p14:tracePt t="33596" x="8066088" y="3473450"/>
          <p14:tracePt t="33609" x="8066088" y="3481388"/>
          <p14:tracePt t="33629" x="8066088" y="3490913"/>
          <p14:tracePt t="33643" x="8066088" y="3500438"/>
          <p14:tracePt t="33663" x="8066088" y="3508375"/>
          <p14:tracePt t="33677" x="8066088" y="3517900"/>
          <p14:tracePt t="33711" x="8066088" y="3525838"/>
          <p14:tracePt t="33724" x="8066088" y="3535363"/>
          <p14:tracePt t="33738" x="8066088" y="3543300"/>
          <p14:tracePt t="33758" x="8066088" y="3552825"/>
          <p14:tracePt t="33772" x="8066088" y="3562350"/>
          <p14:tracePt t="33800" x="8066088" y="3570288"/>
          <p14:tracePt t="34254" x="8075613" y="3570288"/>
          <p14:tracePt t="34261" x="8093075" y="3579813"/>
          <p14:tracePt t="34268" x="8128000" y="3587750"/>
          <p14:tracePt t="34275" x="8162925" y="3597275"/>
          <p14:tracePt t="34281" x="8207375" y="3614738"/>
          <p14:tracePt t="34288" x="8286750" y="3641725"/>
          <p14:tracePt t="34295" x="8348663" y="3667125"/>
          <p14:tracePt t="34302" x="8420100" y="3694113"/>
          <p14:tracePt t="34309" x="8516938" y="3729038"/>
          <p14:tracePt t="34315" x="8613775" y="3756025"/>
          <p14:tracePt t="34322" x="8685213" y="3800475"/>
          <p14:tracePt t="34330" x="8764588" y="3827463"/>
          <p14:tracePt t="34336" x="8826500" y="3844925"/>
          <p14:tracePt t="34343" x="8896350" y="3870325"/>
          <p14:tracePt t="34349" x="8958263" y="3887788"/>
          <p14:tracePt t="34356" x="9020175" y="3906838"/>
          <p14:tracePt t="34365" x="9055100" y="3914775"/>
          <p14:tracePt t="34370" x="9099550" y="3932238"/>
          <p14:tracePt t="34376" x="9144000" y="3941763"/>
          <p14:tracePt t="34384" x="9178925" y="3949700"/>
          <p14:tracePt t="34390" x="9223375" y="3959225"/>
          <p14:tracePt t="34397" x="9258300" y="3959225"/>
          <p14:tracePt t="34404" x="9302750" y="3968750"/>
          <p14:tracePt t="34411" x="9347200" y="3976688"/>
          <p14:tracePt t="34418" x="9399588" y="3976688"/>
          <p14:tracePt t="34424" x="9436100" y="3994150"/>
          <p14:tracePt t="34431" x="9478963" y="4003675"/>
          <p14:tracePt t="34438" x="9523413" y="4011613"/>
          <p14:tracePt t="34445" x="9577388" y="4011613"/>
          <p14:tracePt t="34452" x="9602788" y="4021138"/>
          <p14:tracePt t="34458" x="9647238" y="4021138"/>
          <p14:tracePt t="34465" x="9674225" y="4030663"/>
          <p14:tracePt t="34472" x="9718675" y="4038600"/>
          <p14:tracePt t="34479" x="9744075" y="4048125"/>
          <p14:tracePt t="34485" x="9771063" y="4048125"/>
          <p14:tracePt t="34492" x="9788525" y="4048125"/>
          <p14:tracePt t="34499" x="9832975" y="4056063"/>
          <p14:tracePt t="34506" x="9850438" y="4056063"/>
          <p14:tracePt t="34514" x="9877425" y="4073525"/>
          <p14:tracePt t="34519" x="9904413" y="4073525"/>
          <p14:tracePt t="34526" x="9929813" y="4073525"/>
          <p14:tracePt t="34533" x="9966325" y="4083050"/>
          <p14:tracePt t="34540" x="9991725" y="4092575"/>
          <p14:tracePt t="34547" x="10028238" y="4092575"/>
          <p14:tracePt t="34553" x="10063163" y="4100513"/>
          <p14:tracePt t="34560" x="10098088" y="4100513"/>
          <p14:tracePt t="34567" x="10125075" y="4100513"/>
          <p14:tracePt t="34574" x="10169525" y="4110038"/>
          <p14:tracePt t="34581" x="10212388" y="4117975"/>
          <p14:tracePt t="34588" x="10266363" y="4117975"/>
          <p14:tracePt t="34594" x="10301288" y="4127500"/>
          <p14:tracePt t="34601" x="10345738" y="4127500"/>
          <p14:tracePt t="34608" x="10398125" y="4127500"/>
          <p14:tracePt t="34615" x="10452100" y="4127500"/>
          <p14:tracePt t="34621" x="10504488" y="4127500"/>
          <p14:tracePt t="34628" x="10575925" y="4127500"/>
          <p14:tracePt t="34635" x="10655300" y="4127500"/>
          <p14:tracePt t="34641" x="10725150" y="4127500"/>
          <p14:tracePt t="34649" x="10814050" y="4110038"/>
          <p14:tracePt t="34655" x="10883900" y="4110038"/>
          <p14:tracePt t="34664" x="10963275" y="4100513"/>
          <p14:tracePt t="34669" x="11034713" y="4100513"/>
          <p14:tracePt t="34676" x="11104563" y="4100513"/>
          <p14:tracePt t="34682" x="11158538" y="4100513"/>
          <p14:tracePt t="34689" x="11202988" y="4092575"/>
          <p14:tracePt t="34697" x="11237913" y="4083050"/>
          <p14:tracePt t="34703" x="11282363" y="4083050"/>
          <p14:tracePt t="34710" x="11307763" y="4073525"/>
          <p14:tracePt t="34716" x="11326813" y="4073525"/>
          <p14:tracePt t="34723" x="11344275" y="4065588"/>
          <p14:tracePt t="34730" x="11361738" y="4065588"/>
          <p14:tracePt t="34737" x="11379200" y="4056063"/>
          <p14:tracePt t="34743" x="11396663" y="4056063"/>
          <p14:tracePt t="34750" x="11414125" y="4056063"/>
          <p14:tracePt t="34757" x="11423650" y="4048125"/>
          <p14:tracePt t="34764" x="11431588" y="4048125"/>
          <p14:tracePt t="34771" x="11441113" y="4038600"/>
          <p14:tracePt t="34784" x="11441113" y="4030663"/>
          <p14:tracePt t="34791" x="11450638" y="4030663"/>
          <p14:tracePt t="34798" x="11458575" y="4021138"/>
          <p14:tracePt t="34811" x="11468100" y="4021138"/>
          <p14:tracePt t="34818" x="11468100" y="4011613"/>
          <p14:tracePt t="34825" x="11476038" y="4011613"/>
          <p14:tracePt t="34832" x="11476038" y="4003675"/>
          <p14:tracePt t="34847" x="11485563" y="4003675"/>
          <p14:tracePt t="34859" x="11493500" y="4003675"/>
          <p14:tracePt t="34866" x="11493500" y="3994150"/>
          <p14:tracePt t="34881" x="11493500" y="3986213"/>
          <p14:tracePt t="34900" x="11493500" y="3976688"/>
          <p14:tracePt t="34914" x="11493500" y="3968750"/>
          <p14:tracePt t="34920" x="11493500" y="3959225"/>
          <p14:tracePt t="34934" x="11493500" y="3949700"/>
          <p14:tracePt t="34948" x="11493500" y="3941763"/>
          <p14:tracePt t="34954" x="11493500" y="3932238"/>
          <p14:tracePt t="34961" x="11485563" y="3924300"/>
          <p14:tracePt t="34968" x="11468100" y="3897313"/>
          <p14:tracePt t="34975" x="11431588" y="3870325"/>
          <p14:tracePt t="34982" x="11414125" y="3835400"/>
          <p14:tracePt t="34988" x="11388725" y="3817938"/>
          <p14:tracePt t="34995" x="11352213" y="3790950"/>
          <p14:tracePt t="35002" x="11326813" y="3756025"/>
          <p14:tracePt t="35009" x="11290300" y="3711575"/>
          <p14:tracePt t="35016" x="11264900" y="3676650"/>
          <p14:tracePt t="35022" x="11220450" y="3659188"/>
          <p14:tracePt t="35030" x="11166475" y="3622675"/>
          <p14:tracePt t="35036" x="11141075" y="3597275"/>
          <p14:tracePt t="35043" x="11096625" y="3570288"/>
          <p14:tracePt t="35049" x="11034713" y="3535363"/>
          <p14:tracePt t="35056" x="10972800" y="3481388"/>
          <p14:tracePt t="35064" x="10893425" y="3446463"/>
          <p14:tracePt t="35070" x="10831513" y="3402013"/>
          <p14:tracePt t="35077" x="10752138" y="3367088"/>
          <p14:tracePt t="35084" x="10707688" y="3332163"/>
          <p14:tracePt t="35090" x="10645775" y="3305175"/>
          <p14:tracePt t="35097" x="10601325" y="3287713"/>
          <p14:tracePt t="35104" x="10556875" y="3260725"/>
          <p14:tracePt t="35111" x="10531475" y="3252788"/>
          <p14:tracePt t="35117" x="10504488" y="3243263"/>
          <p14:tracePt t="35124" x="10460038" y="3225800"/>
          <p14:tracePt t="35132" x="10415588" y="3216275"/>
          <p14:tracePt t="35138" x="10372725" y="3190875"/>
          <p14:tracePt t="35145" x="10336213" y="3181350"/>
          <p14:tracePt t="35151" x="10301288" y="3173413"/>
          <p14:tracePt t="35158" x="10266363" y="3163888"/>
          <p14:tracePt t="35165" x="10221913" y="3154363"/>
          <p14:tracePt t="35172" x="10177463" y="3146425"/>
          <p14:tracePt t="35179" x="10142538" y="3128963"/>
          <p14:tracePt t="35185" x="10098088" y="3128963"/>
          <p14:tracePt t="35192" x="10045700" y="3119438"/>
          <p14:tracePt t="35199" x="10009188" y="3119438"/>
          <p14:tracePt t="35206" x="9956800" y="3119438"/>
          <p14:tracePt t="35214" x="9912350" y="3111500"/>
          <p14:tracePt t="35219" x="9867900" y="3111500"/>
          <p14:tracePt t="35226" x="9815513" y="3101975"/>
          <p14:tracePt t="35233" x="9780588" y="3101975"/>
          <p14:tracePt t="35240" x="9726613" y="3101975"/>
          <p14:tracePt t="35247" x="9682163" y="3101975"/>
          <p14:tracePt t="35253" x="9647238" y="3101975"/>
          <p14:tracePt t="35260" x="9602788" y="3101975"/>
          <p14:tracePt t="35267" x="9550400" y="3101975"/>
          <p14:tracePt t="35274" x="9515475" y="3101975"/>
          <p14:tracePt t="35281" x="9461500" y="3101975"/>
          <p14:tracePt t="35288" x="9418638" y="3111500"/>
          <p14:tracePt t="35294" x="9364663" y="3111500"/>
          <p14:tracePt t="35301" x="9312275" y="3111500"/>
          <p14:tracePt t="35308" x="9250363" y="3111500"/>
          <p14:tracePt t="35315" x="9196388" y="3111500"/>
          <p14:tracePt t="35321" x="9161463" y="3111500"/>
          <p14:tracePt t="35329" x="9109075" y="3119438"/>
          <p14:tracePt t="35335" x="9064625" y="3119438"/>
          <p14:tracePt t="35342" x="9020175" y="3128963"/>
          <p14:tracePt t="35348" x="8985250" y="3146425"/>
          <p14:tracePt t="35355" x="8923338" y="3154363"/>
          <p14:tracePt t="35363" x="8888413" y="3163888"/>
          <p14:tracePt t="35369" x="8843963" y="3173413"/>
          <p14:tracePt t="35376" x="8809038" y="3173413"/>
          <p14:tracePt t="35383" x="8764588" y="3181350"/>
          <p14:tracePt t="35389" x="8720138" y="3208338"/>
          <p14:tracePt t="35397" x="8693150" y="3216275"/>
          <p14:tracePt t="35403" x="8658225" y="3225800"/>
          <p14:tracePt t="35410" x="8631238" y="3235325"/>
          <p14:tracePt t="35416" x="8613775" y="3235325"/>
          <p14:tracePt t="35423" x="8596313" y="3243263"/>
          <p14:tracePt t="35430" x="8578850" y="3252788"/>
          <p14:tracePt t="35437" x="8561388" y="3260725"/>
          <p14:tracePt t="35443" x="8543925" y="3270250"/>
          <p14:tracePt t="35450" x="8534400" y="3270250"/>
          <p14:tracePt t="35457" x="8516938" y="3278188"/>
          <p14:tracePt t="35471" x="8507413" y="3287713"/>
          <p14:tracePt t="35485" x="8499475" y="3287713"/>
          <p14:tracePt t="35491" x="8489950" y="3295650"/>
          <p14:tracePt t="35498" x="8482013" y="3295650"/>
          <p14:tracePt t="35505" x="8472488" y="3305175"/>
          <p14:tracePt t="35530" x="8462963" y="3314700"/>
          <p14:tracePt t="35532" x="8455025" y="3314700"/>
          <p14:tracePt t="35552" x="8455025" y="3322638"/>
          <p14:tracePt t="35566" x="8445500" y="3322638"/>
          <p14:tracePt t="35573" x="8445500" y="3332163"/>
          <p14:tracePt t="35580" x="8437563" y="3332163"/>
          <p14:tracePt t="35587" x="8437563" y="3340100"/>
          <p14:tracePt t="35600" x="8428038" y="3349625"/>
          <p14:tracePt t="35620" x="8428038" y="3357563"/>
          <p14:tracePt t="35634" x="8420100" y="3357563"/>
          <p14:tracePt t="35722" x="8428038" y="3357563"/>
          <p14:tracePt t="35729" x="8428038" y="3349625"/>
          <p14:tracePt t="35736" x="8455025" y="3332163"/>
          <p14:tracePt t="35742" x="8499475" y="3270250"/>
          <p14:tracePt t="35749" x="8569325" y="3190875"/>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agram&#10;&#10;Description automatically generated">
            <a:extLst>
              <a:ext uri="{FF2B5EF4-FFF2-40B4-BE49-F238E27FC236}">
                <a16:creationId xmlns:a16="http://schemas.microsoft.com/office/drawing/2014/main" id="{A99DF3B9-693D-3EB6-EF44-7C9EB0BEAEF0}"/>
              </a:ext>
            </a:extLst>
          </p:cNvPr>
          <p:cNvPicPr>
            <a:picLocks noChangeAspect="1"/>
          </p:cNvPicPr>
          <p:nvPr/>
        </p:nvPicPr>
        <p:blipFill>
          <a:blip r:embed="rId5"/>
          <a:stretch>
            <a:fillRect/>
          </a:stretch>
        </p:blipFill>
        <p:spPr>
          <a:xfrm>
            <a:off x="2144890" y="643467"/>
            <a:ext cx="7902220"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6DF6075D-188C-894D-1A52-47D6CD14954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615032957"/>
      </p:ext>
    </p:extLst>
  </p:cSld>
  <p:clrMapOvr>
    <a:masterClrMapping/>
  </p:clrMapOvr>
  <mc:AlternateContent xmlns:mc="http://schemas.openxmlformats.org/markup-compatibility/2006">
    <mc:Choice xmlns:p14="http://schemas.microsoft.com/office/powerpoint/2010/main" Requires="p14">
      <p:transition spd="slow" p14:dur="2000" advTm="74304"/>
    </mc:Choice>
    <mc:Fallback>
      <p:transition spd="slow" advTm="743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1660</TotalTime>
  <Words>1634</Words>
  <Application>Microsoft Office PowerPoint</Application>
  <PresentationFormat>Widescreen</PresentationFormat>
  <Paragraphs>95</Paragraphs>
  <Slides>25</Slides>
  <Notes>14</Notes>
  <HiddenSlides>0</HiddenSlides>
  <MMClips>11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Arial</vt:lpstr>
      <vt:lpstr>Book Antiqua</vt:lpstr>
      <vt:lpstr>Calibri</vt:lpstr>
      <vt:lpstr>Calibri Light</vt:lpstr>
      <vt:lpstr>Helvetica</vt:lpstr>
      <vt:lpstr>HelveticaNeue-Bold</vt:lpstr>
      <vt:lpstr>HelveticaNeue-Light</vt:lpstr>
      <vt:lpstr>Times New Roman</vt:lpstr>
      <vt:lpstr>Office Theme</vt:lpstr>
      <vt:lpstr>EPS Week 3</vt:lpstr>
      <vt:lpstr>Plan</vt:lpstr>
      <vt:lpstr>Principles of Operation</vt:lpstr>
      <vt:lpstr>PowerPoint Presentation</vt:lpstr>
      <vt:lpstr>PowerPoint Presentation</vt:lpstr>
      <vt:lpstr>Relationship between those input</vt:lpstr>
      <vt:lpstr>PowerPoint Presentation</vt:lpstr>
      <vt:lpstr>Layout</vt:lpstr>
      <vt:lpstr>PowerPoint Presentation</vt:lpstr>
      <vt:lpstr>Variable steering ratio</vt:lpstr>
      <vt:lpstr>Variable steering ratio</vt:lpstr>
      <vt:lpstr>Variable steering ratio</vt:lpstr>
      <vt:lpstr>Yaw-rate Control </vt:lpstr>
      <vt:lpstr>Components</vt:lpstr>
      <vt:lpstr>PowerPoint Presentation</vt:lpstr>
      <vt:lpstr>PowerPoint Presentation</vt:lpstr>
      <vt:lpstr>Active Front Steering Control Unit</vt:lpstr>
      <vt:lpstr>PowerPoint Presentation</vt:lpstr>
      <vt:lpstr>PowerPoint Presentation</vt:lpstr>
      <vt:lpstr>Steering-Angle Sensor</vt:lpstr>
      <vt:lpstr>PowerPoint Presentation</vt:lpstr>
      <vt:lpstr>PowerPoint Presentation</vt:lpstr>
      <vt:lpstr>PowerPoint Presentation</vt:lpstr>
      <vt:lpstr>System Operation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EPS Week 3</dc:title>
  <dc:creator>Long Trinh Tien</dc:creator>
  <cp:lastModifiedBy>Long Trinh Tien</cp:lastModifiedBy>
  <cp:revision>4</cp:revision>
  <dcterms:created xsi:type="dcterms:W3CDTF">2022-07-11T13:27:54Z</dcterms:created>
  <dcterms:modified xsi:type="dcterms:W3CDTF">2022-07-13T00:46:22Z</dcterms:modified>
</cp:coreProperties>
</file>

<file path=docProps/thumbnail.jpeg>
</file>